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8" r:id="rId4"/>
    <p:sldId id="261" r:id="rId5"/>
    <p:sldId id="260" r:id="rId6"/>
    <p:sldId id="259" r:id="rId7"/>
    <p:sldId id="257" r:id="rId8"/>
  </p:sldIdLst>
  <p:sldSz cx="6858000" cy="9144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1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39CB-DCC8-42FF-9B26-ABB738D7045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3A0C-2032-40CE-B8B5-1877CF8B1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81349"/>
            <a:ext cx="6858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Distancing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“How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I reduce the risk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evidence-based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health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to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mitigate the spread of viruses.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between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yourself and other people to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likelihood that the virus can be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transferred.  Thanks.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1352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  <a:r>
              <a:rPr lang="en-US" sz="5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Occupancy Limit</a:t>
            </a:r>
            <a:endParaRPr lang="en-US" sz="2800" b="1" cap="al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12932"/>
            <a:ext cx="6858000" cy="11079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 People</a:t>
            </a:r>
            <a:endParaRPr lang="en-US" sz="2800" b="1" cap="al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249" y="219757"/>
            <a:ext cx="900240" cy="90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" y="219757"/>
            <a:ext cx="1226866" cy="90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26430" y="-90012"/>
            <a:ext cx="1129026" cy="14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43" y="6564737"/>
            <a:ext cx="6858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evidence-based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health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to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mitigate the spread of viruses.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between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yourself and other people to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likelihood that the virus can be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transferred.  Thanks.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1352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  <a:r>
              <a:rPr lang="en-US" sz="5400" b="1" cap="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Occupancy Limit</a:t>
            </a:r>
            <a:endParaRPr lang="en-US" sz="2800" b="1" cap="al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5225"/>
            <a:ext cx="6858000" cy="313932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</a:t>
            </a:r>
          </a:p>
          <a:p>
            <a:pPr algn="ctr"/>
            <a:r>
              <a:rPr lang="en-US" sz="66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congregate</a:t>
            </a:r>
            <a:endParaRPr lang="en-US" sz="2800" b="1" cap="al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249" y="219757"/>
            <a:ext cx="900240" cy="90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" y="219757"/>
            <a:ext cx="1226866" cy="90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26430" y="-90012"/>
            <a:ext cx="1129026" cy="14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3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067236" y="2002901"/>
            <a:ext cx="9154400" cy="5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692"/>
            <a:ext cx="6843172" cy="3855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93956"/>
            <a:ext cx="68580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Wash Your </a:t>
            </a:r>
            <a: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Hands?</a:t>
            </a:r>
            <a:endParaRPr lang="en-US" sz="4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2" y="8053940"/>
            <a:ext cx="1226866" cy="900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21" y="595929"/>
            <a:ext cx="2984958" cy="29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16"/>
          <a:stretch/>
        </p:blipFill>
        <p:spPr>
          <a:xfrm>
            <a:off x="-1244792" y="0"/>
            <a:ext cx="9176679" cy="9175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0682" y="3292207"/>
            <a:ext cx="27857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Yinz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5400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181100"/>
            <a:ext cx="54292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95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A Guenther</dc:creator>
  <cp:lastModifiedBy>Steven A Guenther</cp:lastModifiedBy>
  <cp:revision>16</cp:revision>
  <cp:lastPrinted>2020-03-13T12:00:04Z</cp:lastPrinted>
  <dcterms:created xsi:type="dcterms:W3CDTF">2020-03-13T00:37:29Z</dcterms:created>
  <dcterms:modified xsi:type="dcterms:W3CDTF">2020-03-14T11:28:13Z</dcterms:modified>
</cp:coreProperties>
</file>