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68" r:id="rId2"/>
    <p:sldId id="280" r:id="rId3"/>
    <p:sldId id="281" r:id="rId4"/>
  </p:sldIdLst>
  <p:sldSz cx="12192000" cy="6858000"/>
  <p:notesSz cx="7023100" cy="93091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Microsoft Office User" initials="Office [3] [3] [2]" lastIdx="1" clrIdx="6"/>
  <p:cmAuthor id="1" name="Microsoft Office User" initials="Office [3]" lastIdx="1" clrIdx="0"/>
  <p:cmAuthor id="8" name="Microsoft Office User" initials="Office [3] [3] [2] [2]" lastIdx="1" clrIdx="7"/>
  <p:cmAuthor id="2" name="Microsoft Office User" initials="Office [3] [2]" lastIdx="1" clrIdx="1"/>
  <p:cmAuthor id="9" name="Microsoft Office User" initials="Office [3] [3] [2] [2] [2]" lastIdx="1" clrIdx="8"/>
  <p:cmAuthor id="3" name="Microsoft Office User" initials="Office [3] [2] [2]" lastIdx="1" clrIdx="2"/>
  <p:cmAuthor id="10" name="Microsoft Office User" initials="Office [3] [3] [2] [2] [2] [2]" lastIdx="1" clrIdx="9"/>
  <p:cmAuthor id="4" name="Microsoft Office User" initials="Office [3] [2] [2] [2]" lastIdx="1" clrIdx="3"/>
  <p:cmAuthor id="11" name="Microsoft Office User" initials="Office [3] [3] [2] [2] [2] [2] [2]" lastIdx="1" clrIdx="10"/>
  <p:cmAuthor id="5" name="Microsoft Office User" initials="Office [3] [2] [2] [2] [2]" lastIdx="1" clrIdx="4"/>
  <p:cmAuthor id="6" name="Microsoft Office User" initials="Office [3] [3]" lastIdx="1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8599"/>
    <a:srgbClr val="1A8598"/>
    <a:srgbClr val="0F2C59"/>
    <a:srgbClr val="CA1F27"/>
    <a:srgbClr val="EDAB20"/>
    <a:srgbClr val="009E48"/>
    <a:srgbClr val="C92127"/>
    <a:srgbClr val="029D49"/>
    <a:srgbClr val="EDAB21"/>
    <a:srgbClr val="007F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11"/>
    <p:restoredTop sz="86251" autoAdjust="0"/>
  </p:normalViewPr>
  <p:slideViewPr>
    <p:cSldViewPr snapToGrid="0" snapToObjects="1">
      <p:cViewPr varScale="1">
        <p:scale>
          <a:sx n="59" d="100"/>
          <a:sy n="59" d="100"/>
        </p:scale>
        <p:origin x="1204" y="60"/>
      </p:cViewPr>
      <p:guideLst/>
    </p:cSldViewPr>
  </p:slideViewPr>
  <p:notesTextViewPr>
    <p:cViewPr>
      <p:scale>
        <a:sx n="55" d="100"/>
        <a:sy n="5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5" d="100"/>
          <a:sy n="85" d="100"/>
        </p:scale>
        <p:origin x="3846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tableStyles" Target="tableStyles.xml"/><Relationship Id="rId5" Type="http://schemas.openxmlformats.org/officeDocument/2006/relationships/notesMaster" Target="notesMasters/notesMaster1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0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A1208F8-C77B-D74F-B744-251287BDCA8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BC6985-D59B-ED4C-A70C-2CC55C24F99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3F3E7B4C-DAAA-FF42-ACC3-9082998C8051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1E5110-3723-1A4C-BFBF-177D32FB583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4C7CFF-5960-0D4B-B26E-EF7C0C1C7DF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95680314-2679-CC4D-9663-C842C457A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9434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  <a:prstGeom prst="rect">
            <a:avLst/>
          </a:prstGeom>
        </p:spPr>
        <p:txBody>
          <a:bodyPr lIns="93324" tIns="46662" rIns="93324" bIns="46662"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36414" y="4421823"/>
            <a:ext cx="5150273" cy="4189095"/>
          </a:xfrm>
          <a:prstGeom prst="rect">
            <a:avLst/>
          </a:prstGeom>
        </p:spPr>
        <p:txBody>
          <a:bodyPr lIns="93324" tIns="46662" rIns="93324" bIns="46662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68709531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Open Sans Regular"/>
      </a:defRPr>
    </a:lvl1pPr>
    <a:lvl2pPr indent="228600" latinLnBrk="0">
      <a:defRPr sz="1200">
        <a:latin typeface="+mj-lt"/>
        <a:ea typeface="+mj-ea"/>
        <a:cs typeface="+mj-cs"/>
        <a:sym typeface="Open Sans Regular"/>
      </a:defRPr>
    </a:lvl2pPr>
    <a:lvl3pPr indent="457200" latinLnBrk="0">
      <a:defRPr sz="1200">
        <a:latin typeface="+mj-lt"/>
        <a:ea typeface="+mj-ea"/>
        <a:cs typeface="+mj-cs"/>
        <a:sym typeface="Open Sans Regular"/>
      </a:defRPr>
    </a:lvl3pPr>
    <a:lvl4pPr indent="685800" latinLnBrk="0">
      <a:defRPr sz="1200">
        <a:latin typeface="+mj-lt"/>
        <a:ea typeface="+mj-ea"/>
        <a:cs typeface="+mj-cs"/>
        <a:sym typeface="Open Sans Regular"/>
      </a:defRPr>
    </a:lvl4pPr>
    <a:lvl5pPr indent="914400" latinLnBrk="0">
      <a:defRPr sz="1200">
        <a:latin typeface="+mj-lt"/>
        <a:ea typeface="+mj-ea"/>
        <a:cs typeface="+mj-cs"/>
        <a:sym typeface="Open Sans Regular"/>
      </a:defRPr>
    </a:lvl5pPr>
    <a:lvl6pPr indent="1143000" latinLnBrk="0">
      <a:defRPr sz="1200">
        <a:latin typeface="+mj-lt"/>
        <a:ea typeface="+mj-ea"/>
        <a:cs typeface="+mj-cs"/>
        <a:sym typeface="Open Sans Regular"/>
      </a:defRPr>
    </a:lvl6pPr>
    <a:lvl7pPr indent="1371600" latinLnBrk="0">
      <a:defRPr sz="1200">
        <a:latin typeface="+mj-lt"/>
        <a:ea typeface="+mj-ea"/>
        <a:cs typeface="+mj-cs"/>
        <a:sym typeface="Open Sans Regular"/>
      </a:defRPr>
    </a:lvl7pPr>
    <a:lvl8pPr indent="1600200" latinLnBrk="0">
      <a:defRPr sz="1200">
        <a:latin typeface="+mj-lt"/>
        <a:ea typeface="+mj-ea"/>
        <a:cs typeface="+mj-cs"/>
        <a:sym typeface="Open Sans Regular"/>
      </a:defRPr>
    </a:lvl8pPr>
    <a:lvl9pPr indent="1828800" latinLnBrk="0">
      <a:defRPr sz="1200">
        <a:latin typeface="+mj-lt"/>
        <a:ea typeface="+mj-ea"/>
        <a:cs typeface="+mj-cs"/>
        <a:sym typeface="Open Sans Regular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8500"/>
            <a:ext cx="6207125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3364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8500"/>
            <a:ext cx="6207125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2633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8500"/>
            <a:ext cx="6207125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845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chart" Target="../charts/chart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FE074F5-EFB6-984F-B0E2-65724356BCE8}"/>
              </a:ext>
            </a:extLst>
          </p:cNvPr>
          <p:cNvSpPr/>
          <p:nvPr userDrawn="1"/>
        </p:nvSpPr>
        <p:spPr>
          <a:xfrm>
            <a:off x="4972833" y="0"/>
            <a:ext cx="7219167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25D90BB-CDFB-F24F-B002-2F90E78260A5}"/>
              </a:ext>
            </a:extLst>
          </p:cNvPr>
          <p:cNvCxnSpPr>
            <a:cxnSpLocks/>
          </p:cNvCxnSpPr>
          <p:nvPr userDrawn="1"/>
        </p:nvCxnSpPr>
        <p:spPr>
          <a:xfrm>
            <a:off x="5776231" y="3745282"/>
            <a:ext cx="5687223" cy="0"/>
          </a:xfrm>
          <a:prstGeom prst="line">
            <a:avLst/>
          </a:prstGeom>
          <a:noFill/>
          <a:ln w="12700" cap="flat">
            <a:solidFill>
              <a:schemeClr val="bg1">
                <a:lumMod val="65000"/>
              </a:scheme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732463" y="2284413"/>
            <a:ext cx="5730875" cy="1200150"/>
          </a:xfrm>
        </p:spPr>
        <p:txBody>
          <a:bodyPr anchor="ctr">
            <a:normAutofit/>
          </a:bodyPr>
          <a:lstStyle>
            <a:lvl1pPr marL="0" indent="0">
              <a:buNone/>
              <a:defRPr sz="3600" baseline="0">
                <a:solidFill>
                  <a:schemeClr val="accent3">
                    <a:lumMod val="50000"/>
                  </a:schemeClr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Click to add Presentation Headline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5788025" y="4026802"/>
            <a:ext cx="3270250" cy="338137"/>
          </a:xfrm>
        </p:spPr>
        <p:txBody>
          <a:bodyPr anchor="ctr">
            <a:normAutofit/>
          </a:bodyPr>
          <a:lstStyle>
            <a:lvl1pPr marL="0" indent="0">
              <a:buNone/>
              <a:defRPr sz="1600" b="1" cap="all" spc="300" baseline="0">
                <a:solidFill>
                  <a:schemeClr val="accent3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MONTH XX, 2018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732ECAD-7B1F-1842-95AA-B00E33C3E06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04543" y="2556221"/>
            <a:ext cx="2078103" cy="1319671"/>
          </a:xfrm>
          <a:prstGeom prst="rect">
            <a:avLst/>
          </a:prstGeom>
        </p:spPr>
      </p:pic>
      <p:sp>
        <p:nvSpPr>
          <p:cNvPr id="10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5781891" y="4449077"/>
            <a:ext cx="5926137" cy="64611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accent3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Presenter’s Name</a:t>
            </a:r>
          </a:p>
          <a:p>
            <a:pPr lvl="0"/>
            <a:r>
              <a:rPr lang="en-US" dirty="0"/>
              <a:t>Presenter’s Title</a:t>
            </a:r>
          </a:p>
        </p:txBody>
      </p:sp>
    </p:spTree>
    <p:extLst>
      <p:ext uri="{BB962C8B-B14F-4D97-AF65-F5344CB8AC3E}">
        <p14:creationId xmlns:p14="http://schemas.microsoft.com/office/powerpoint/2010/main" val="3114746159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 descr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FE074F5-EFB6-984F-B0E2-65724356BCE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25D90BB-CDFB-F24F-B002-2F90E78260A5}"/>
              </a:ext>
            </a:extLst>
          </p:cNvPr>
          <p:cNvCxnSpPr>
            <a:cxnSpLocks/>
          </p:cNvCxnSpPr>
          <p:nvPr userDrawn="1"/>
        </p:nvCxnSpPr>
        <p:spPr>
          <a:xfrm>
            <a:off x="813071" y="2001772"/>
            <a:ext cx="3295669" cy="0"/>
          </a:xfrm>
          <a:prstGeom prst="line">
            <a:avLst/>
          </a:prstGeom>
          <a:noFill/>
          <a:ln w="12700" cap="flat">
            <a:solidFill>
              <a:schemeClr val="bg1">
                <a:lumMod val="65000"/>
              </a:scheme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464318D0-91C0-A945-85E3-9719A492963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84784" y="6375748"/>
            <a:ext cx="2877363" cy="252955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0971A5BF-9215-024D-9B63-EC0E351E6351}"/>
              </a:ext>
            </a:extLst>
          </p:cNvPr>
          <p:cNvSpPr/>
          <p:nvPr userDrawn="1"/>
        </p:nvSpPr>
        <p:spPr>
          <a:xfrm>
            <a:off x="4884234" y="0"/>
            <a:ext cx="7307766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1" hasCustomPrompt="1"/>
          </p:nvPr>
        </p:nvSpPr>
        <p:spPr>
          <a:xfrm>
            <a:off x="4884738" y="0"/>
            <a:ext cx="7307262" cy="68580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2" hasCustomPrompt="1"/>
          </p:nvPr>
        </p:nvSpPr>
        <p:spPr>
          <a:xfrm>
            <a:off x="812800" y="600075"/>
            <a:ext cx="3295940" cy="1200150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aseline="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Slide Title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3" hasCustomPrompt="1"/>
          </p:nvPr>
        </p:nvSpPr>
        <p:spPr>
          <a:xfrm>
            <a:off x="776288" y="2535238"/>
            <a:ext cx="3332452" cy="163195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None/>
              <a:defRPr baseline="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text.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>
          <a:xfrm>
            <a:off x="812800" y="6332948"/>
            <a:ext cx="350415" cy="338554"/>
          </a:xfrm>
        </p:spPr>
        <p:txBody>
          <a:bodyPr/>
          <a:lstStyle>
            <a:lvl1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008955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25D90BB-CDFB-F24F-B002-2F90E78260A5}"/>
              </a:ext>
            </a:extLst>
          </p:cNvPr>
          <p:cNvCxnSpPr>
            <a:cxnSpLocks/>
          </p:cNvCxnSpPr>
          <p:nvPr userDrawn="1"/>
        </p:nvCxnSpPr>
        <p:spPr>
          <a:xfrm>
            <a:off x="813071" y="2001772"/>
            <a:ext cx="3295669" cy="0"/>
          </a:xfrm>
          <a:prstGeom prst="line">
            <a:avLst/>
          </a:prstGeom>
          <a:noFill/>
          <a:ln w="12700" cap="flat">
            <a:solidFill>
              <a:schemeClr val="bg1">
                <a:lumMod val="65000"/>
              </a:scheme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464318D0-91C0-A945-85E3-9719A49296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84784" y="6375748"/>
            <a:ext cx="2877363" cy="252955"/>
          </a:xfrm>
          <a:prstGeom prst="rect">
            <a:avLst/>
          </a:prstGeom>
        </p:spPr>
      </p:pic>
      <p:sp>
        <p:nvSpPr>
          <p:cNvPr id="19" name="Text Placeholder 23"/>
          <p:cNvSpPr>
            <a:spLocks noGrp="1"/>
          </p:cNvSpPr>
          <p:nvPr>
            <p:ph type="body" sz="quarter" idx="12" hasCustomPrompt="1"/>
          </p:nvPr>
        </p:nvSpPr>
        <p:spPr>
          <a:xfrm>
            <a:off x="812800" y="600075"/>
            <a:ext cx="3295940" cy="1200150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aseline="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Slide Title</a:t>
            </a:r>
          </a:p>
        </p:txBody>
      </p:sp>
      <p:sp>
        <p:nvSpPr>
          <p:cNvPr id="20" name="Text Placeholder 25"/>
          <p:cNvSpPr>
            <a:spLocks noGrp="1"/>
          </p:cNvSpPr>
          <p:nvPr>
            <p:ph type="body" sz="quarter" idx="13" hasCustomPrompt="1"/>
          </p:nvPr>
        </p:nvSpPr>
        <p:spPr>
          <a:xfrm>
            <a:off x="776288" y="2535238"/>
            <a:ext cx="3332452" cy="303688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None/>
              <a:defRPr baseline="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text.</a:t>
            </a:r>
          </a:p>
        </p:txBody>
      </p:sp>
      <p:sp>
        <p:nvSpPr>
          <p:cNvPr id="21" name="Picture Placeholder 21"/>
          <p:cNvSpPr>
            <a:spLocks noGrp="1"/>
          </p:cNvSpPr>
          <p:nvPr>
            <p:ph type="pic" sz="quarter" idx="11" hasCustomPrompt="1"/>
          </p:nvPr>
        </p:nvSpPr>
        <p:spPr>
          <a:xfrm>
            <a:off x="4884738" y="1190625"/>
            <a:ext cx="6977409" cy="5127626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>
          <a:xfrm>
            <a:off x="810122" y="6332948"/>
            <a:ext cx="350415" cy="338554"/>
          </a:xfrm>
        </p:spPr>
        <p:txBody>
          <a:bodyPr/>
          <a:lstStyle>
            <a:lvl1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330369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Slid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add full-slide photo</a:t>
            </a:r>
          </a:p>
        </p:txBody>
      </p:sp>
    </p:spTree>
    <p:extLst>
      <p:ext uri="{BB962C8B-B14F-4D97-AF65-F5344CB8AC3E}">
        <p14:creationId xmlns:p14="http://schemas.microsoft.com/office/powerpoint/2010/main" val="1265171455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umn Photo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6E9874A-7B72-A240-A0AB-4D69B85514CD}"/>
              </a:ext>
            </a:extLst>
          </p:cNvPr>
          <p:cNvSpPr/>
          <p:nvPr userDrawn="1"/>
        </p:nvSpPr>
        <p:spPr>
          <a:xfrm>
            <a:off x="4186479" y="134938"/>
            <a:ext cx="3862775" cy="6595235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1D82C34-DC55-7F4A-AC88-1664C3C2A080}"/>
              </a:ext>
            </a:extLst>
          </p:cNvPr>
          <p:cNvSpPr/>
          <p:nvPr userDrawn="1"/>
        </p:nvSpPr>
        <p:spPr>
          <a:xfrm>
            <a:off x="8184191" y="134938"/>
            <a:ext cx="3862775" cy="6595235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FC3320E-5AF4-7D45-B925-56F581E20852}"/>
              </a:ext>
            </a:extLst>
          </p:cNvPr>
          <p:cNvSpPr/>
          <p:nvPr userDrawn="1"/>
        </p:nvSpPr>
        <p:spPr>
          <a:xfrm>
            <a:off x="166464" y="134938"/>
            <a:ext cx="3885077" cy="6595235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0" hasCustomPrompt="1"/>
          </p:nvPr>
        </p:nvSpPr>
        <p:spPr>
          <a:xfrm>
            <a:off x="166688" y="134938"/>
            <a:ext cx="3884612" cy="6596062"/>
          </a:xfrm>
        </p:spPr>
        <p:txBody>
          <a:bodyPr anchor="ctr"/>
          <a:lstStyle>
            <a:lvl1pPr marL="0" indent="0">
              <a:buNone/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photo or text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16" name="Content Placeholder 14"/>
          <p:cNvSpPr>
            <a:spLocks noGrp="1"/>
          </p:cNvSpPr>
          <p:nvPr>
            <p:ph sz="quarter" idx="11" hasCustomPrompt="1"/>
          </p:nvPr>
        </p:nvSpPr>
        <p:spPr>
          <a:xfrm>
            <a:off x="4186478" y="134938"/>
            <a:ext cx="3862776" cy="6596062"/>
          </a:xfrm>
        </p:spPr>
        <p:txBody>
          <a:bodyPr anchor="ctr"/>
          <a:lstStyle>
            <a:lvl1pPr marL="0" indent="0">
              <a:buNone/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photo or text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17" name="Content Placeholder 14"/>
          <p:cNvSpPr>
            <a:spLocks noGrp="1"/>
          </p:cNvSpPr>
          <p:nvPr>
            <p:ph sz="quarter" idx="12" hasCustomPrompt="1"/>
          </p:nvPr>
        </p:nvSpPr>
        <p:spPr>
          <a:xfrm>
            <a:off x="8184191" y="134938"/>
            <a:ext cx="3862775" cy="6596062"/>
          </a:xfrm>
        </p:spPr>
        <p:txBody>
          <a:bodyPr anchor="ctr"/>
          <a:lstStyle>
            <a:lvl1pPr marL="0" indent="0">
              <a:buNone/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photo or text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18784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FE074F5-EFB6-984F-B0E2-65724356BCE8}"/>
              </a:ext>
            </a:extLst>
          </p:cNvPr>
          <p:cNvSpPr/>
          <p:nvPr userDrawn="1"/>
        </p:nvSpPr>
        <p:spPr>
          <a:xfrm>
            <a:off x="588723" y="588724"/>
            <a:ext cx="11014553" cy="568055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25D90BB-CDFB-F24F-B002-2F90E78260A5}"/>
              </a:ext>
            </a:extLst>
          </p:cNvPr>
          <p:cNvCxnSpPr>
            <a:cxnSpLocks/>
          </p:cNvCxnSpPr>
          <p:nvPr userDrawn="1"/>
        </p:nvCxnSpPr>
        <p:spPr>
          <a:xfrm>
            <a:off x="1757819" y="2035793"/>
            <a:ext cx="8538576" cy="0"/>
          </a:xfrm>
          <a:prstGeom prst="line">
            <a:avLst/>
          </a:prstGeom>
          <a:noFill/>
          <a:ln w="12700" cap="flat">
            <a:solidFill>
              <a:schemeClr val="bg1">
                <a:lumMod val="65000"/>
              </a:scheme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1720850" y="2438400"/>
            <a:ext cx="8575545" cy="2803525"/>
          </a:xfrm>
        </p:spPr>
        <p:txBody>
          <a:bodyPr anchor="t">
            <a:normAutofit/>
          </a:bodyPr>
          <a:lstStyle>
            <a:lvl1pPr marL="457200" indent="-4572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  <a:defRPr sz="2400" baseline="0">
                <a:solidFill>
                  <a:schemeClr val="accent3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914400" indent="-457200">
              <a:lnSpc>
                <a:spcPct val="150000"/>
              </a:lnSpc>
              <a:buFont typeface="+mj-lt"/>
              <a:buAutoNum type="arabicPeriod"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371600" indent="-457200">
              <a:lnSpc>
                <a:spcPct val="150000"/>
              </a:lnSpc>
              <a:buFont typeface="+mj-lt"/>
              <a:buAutoNum type="arabicPeriod"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828800" indent="-457200">
              <a:lnSpc>
                <a:spcPct val="150000"/>
              </a:lnSpc>
              <a:buFont typeface="+mj-lt"/>
              <a:buAutoNum type="arabicPeriod"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286000" indent="-457200">
              <a:lnSpc>
                <a:spcPct val="150000"/>
              </a:lnSpc>
              <a:buFont typeface="+mj-lt"/>
              <a:buAutoNum type="arabicPeriod"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add numbered list</a:t>
            </a:r>
          </a:p>
          <a:p>
            <a:pPr lvl="0"/>
            <a:r>
              <a:rPr lang="en-US" dirty="0"/>
              <a:t> </a:t>
            </a:r>
          </a:p>
          <a:p>
            <a:pPr lvl="0"/>
            <a:r>
              <a:rPr lang="en-US" dirty="0"/>
              <a:t> </a:t>
            </a:r>
          </a:p>
          <a:p>
            <a:pPr lvl="0"/>
            <a:r>
              <a:rPr lang="en-US" dirty="0"/>
              <a:t> </a:t>
            </a:r>
          </a:p>
          <a:p>
            <a:pPr lvl="0"/>
            <a:r>
              <a:rPr lang="en-US" dirty="0"/>
              <a:t> </a:t>
            </a:r>
          </a:p>
        </p:txBody>
      </p:sp>
      <p:sp>
        <p:nvSpPr>
          <p:cNvPr id="13" name="TextBox 2">
            <a:extLst>
              <a:ext uri="{FF2B5EF4-FFF2-40B4-BE49-F238E27FC236}">
                <a16:creationId xmlns:a16="http://schemas.microsoft.com/office/drawing/2014/main" id="{D963866A-1167-6843-8C6A-0581D75658FE}"/>
              </a:ext>
            </a:extLst>
          </p:cNvPr>
          <p:cNvSpPr txBox="1"/>
          <p:nvPr userDrawn="1"/>
        </p:nvSpPr>
        <p:spPr>
          <a:xfrm>
            <a:off x="1820450" y="1220947"/>
            <a:ext cx="5883057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4400" spc="3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</a:lstStyle>
          <a:p>
            <a:r>
              <a:rPr lang="en-US" sz="3600" spc="0" dirty="0">
                <a:solidFill>
                  <a:schemeClr val="accent3">
                    <a:lumMod val="50000"/>
                  </a:schemeClr>
                </a:solidFill>
              </a:rPr>
              <a:t>Agenda</a:t>
            </a:r>
            <a:endParaRPr sz="3600" spc="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892153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224CD7A-725F-9944-93F4-585EA7580F3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84784" y="6375748"/>
            <a:ext cx="2877363" cy="252955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154363" y="3044825"/>
            <a:ext cx="5883275" cy="76835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400" baseline="0">
                <a:solidFill>
                  <a:schemeClr val="bg1"/>
                </a:solidFill>
              </a:defRPr>
            </a:lvl1pPr>
            <a:lvl2pPr>
              <a:defRPr sz="4400"/>
            </a:lvl2pPr>
            <a:lvl3pPr>
              <a:defRPr sz="4400"/>
            </a:lvl3pPr>
            <a:lvl4pPr>
              <a:defRPr sz="4400"/>
            </a:lvl4pPr>
            <a:lvl5pPr>
              <a:defRPr sz="4400"/>
            </a:lvl5pPr>
          </a:lstStyle>
          <a:p>
            <a:pPr lvl="0"/>
            <a:r>
              <a:rPr lang="en-US" dirty="0"/>
              <a:t>New Section Title</a:t>
            </a:r>
          </a:p>
        </p:txBody>
      </p:sp>
    </p:spTree>
    <p:extLst>
      <p:ext uri="{BB962C8B-B14F-4D97-AF65-F5344CB8AC3E}">
        <p14:creationId xmlns:p14="http://schemas.microsoft.com/office/powerpoint/2010/main" val="376496420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FE074F5-EFB6-984F-B0E2-65724356BCE8}"/>
              </a:ext>
            </a:extLst>
          </p:cNvPr>
          <p:cNvSpPr/>
          <p:nvPr userDrawn="1"/>
        </p:nvSpPr>
        <p:spPr>
          <a:xfrm>
            <a:off x="1152395" y="0"/>
            <a:ext cx="11039605" cy="6858000"/>
          </a:xfrm>
          <a:prstGeom prst="rect">
            <a:avLst/>
          </a:prstGeom>
          <a:solidFill>
            <a:schemeClr val="bg1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25D90BB-CDFB-F24F-B002-2F90E78260A5}"/>
              </a:ext>
            </a:extLst>
          </p:cNvPr>
          <p:cNvCxnSpPr>
            <a:cxnSpLocks/>
          </p:cNvCxnSpPr>
          <p:nvPr userDrawn="1"/>
        </p:nvCxnSpPr>
        <p:spPr>
          <a:xfrm>
            <a:off x="2375808" y="2001772"/>
            <a:ext cx="9177402" cy="0"/>
          </a:xfrm>
          <a:prstGeom prst="line">
            <a:avLst/>
          </a:prstGeom>
          <a:noFill/>
          <a:ln w="12700" cap="flat">
            <a:solidFill>
              <a:schemeClr val="bg1">
                <a:lumMod val="65000"/>
              </a:scheme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464318D0-91C0-A945-85E3-9719A492963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84784" y="6375748"/>
            <a:ext cx="2877363" cy="252955"/>
          </a:xfrm>
          <a:prstGeom prst="rect">
            <a:avLst/>
          </a:prstGeom>
        </p:spPr>
      </p:pic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2384425" y="1157288"/>
            <a:ext cx="5883275" cy="646112"/>
          </a:xfrm>
        </p:spPr>
        <p:txBody>
          <a:bodyPr anchor="ctr">
            <a:normAutofit/>
          </a:bodyPr>
          <a:lstStyle>
            <a:lvl1pPr marL="0" indent="0">
              <a:buNone/>
              <a:defRPr sz="3600" baseline="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Slide Headline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2346325" y="3081338"/>
            <a:ext cx="6746875" cy="163195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None/>
              <a:defRPr baseline="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2346325" y="2535238"/>
            <a:ext cx="6638925" cy="400050"/>
          </a:xfr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None/>
              <a:defRPr b="1" baseline="0">
                <a:solidFill>
                  <a:schemeClr val="accent3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>
          <a:xfrm>
            <a:off x="2346325" y="6318042"/>
            <a:ext cx="350415" cy="338554"/>
          </a:xfrm>
        </p:spPr>
        <p:txBody>
          <a:bodyPr/>
          <a:lstStyle>
            <a:lvl1pPr algn="l"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818470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FE074F5-EFB6-984F-B0E2-65724356BCE8}"/>
              </a:ext>
            </a:extLst>
          </p:cNvPr>
          <p:cNvSpPr/>
          <p:nvPr userDrawn="1"/>
        </p:nvSpPr>
        <p:spPr>
          <a:xfrm>
            <a:off x="1152395" y="0"/>
            <a:ext cx="11039605" cy="6858000"/>
          </a:xfrm>
          <a:prstGeom prst="rect">
            <a:avLst/>
          </a:prstGeom>
          <a:solidFill>
            <a:schemeClr val="bg1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2346325" y="2978150"/>
            <a:ext cx="4289425" cy="224631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None/>
              <a:defRPr baseline="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25D90BB-CDFB-F24F-B002-2F90E78260A5}"/>
              </a:ext>
            </a:extLst>
          </p:cNvPr>
          <p:cNvCxnSpPr>
            <a:cxnSpLocks/>
          </p:cNvCxnSpPr>
          <p:nvPr userDrawn="1"/>
        </p:nvCxnSpPr>
        <p:spPr>
          <a:xfrm>
            <a:off x="2384121" y="2001772"/>
            <a:ext cx="9177402" cy="0"/>
          </a:xfrm>
          <a:prstGeom prst="line">
            <a:avLst/>
          </a:prstGeom>
          <a:noFill/>
          <a:ln w="12700" cap="flat">
            <a:solidFill>
              <a:schemeClr val="bg1">
                <a:lumMod val="65000"/>
              </a:scheme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464318D0-91C0-A945-85E3-9719A492963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84784" y="6375748"/>
            <a:ext cx="2877363" cy="252955"/>
          </a:xfrm>
          <a:prstGeom prst="rect">
            <a:avLst/>
          </a:prstGeom>
        </p:spPr>
      </p:pic>
      <p:sp>
        <p:nvSpPr>
          <p:cNvPr id="14" name="Straight Connector 3">
            <a:extLst>
              <a:ext uri="{FF2B5EF4-FFF2-40B4-BE49-F238E27FC236}">
                <a16:creationId xmlns:a16="http://schemas.microsoft.com/office/drawing/2014/main" id="{F9BD3ECE-BE50-D24E-A5FA-EDB22E5FB81C}"/>
              </a:ext>
            </a:extLst>
          </p:cNvPr>
          <p:cNvSpPr/>
          <p:nvPr userDrawn="1"/>
        </p:nvSpPr>
        <p:spPr>
          <a:xfrm flipH="1">
            <a:off x="6861569" y="2624443"/>
            <a:ext cx="36096" cy="2600020"/>
          </a:xfrm>
          <a:prstGeom prst="line">
            <a:avLst/>
          </a:prstGeom>
          <a:ln w="19050">
            <a:solidFill>
              <a:schemeClr val="bg1">
                <a:lumMod val="50000"/>
                <a:alpha val="20000"/>
              </a:schemeClr>
            </a:solidFill>
            <a:miter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2384425" y="1157288"/>
            <a:ext cx="5883275" cy="646112"/>
          </a:xfrm>
        </p:spPr>
        <p:txBody>
          <a:bodyPr anchor="ctr">
            <a:normAutofit/>
          </a:bodyPr>
          <a:lstStyle>
            <a:lvl1pPr marL="0" indent="0">
              <a:buNone/>
              <a:defRPr sz="3600" baseline="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Slide Headline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2346324" y="2535238"/>
            <a:ext cx="4288651" cy="400050"/>
          </a:xfr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None/>
              <a:defRPr b="1" baseline="0">
                <a:solidFill>
                  <a:schemeClr val="accent3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add Subhead Text</a:t>
            </a:r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14" hasCustomPrompt="1"/>
          </p:nvPr>
        </p:nvSpPr>
        <p:spPr>
          <a:xfrm>
            <a:off x="7269053" y="2535238"/>
            <a:ext cx="4288651" cy="400050"/>
          </a:xfr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None/>
              <a:defRPr b="1" baseline="0">
                <a:solidFill>
                  <a:schemeClr val="accent3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add Subhead Text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7272098" y="2974975"/>
            <a:ext cx="4289425" cy="224631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None/>
              <a:defRPr baseline="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7"/>
          </p:nvPr>
        </p:nvSpPr>
        <p:spPr>
          <a:xfrm>
            <a:off x="2347165" y="6318250"/>
            <a:ext cx="350415" cy="338554"/>
          </a:xfrm>
        </p:spPr>
        <p:txBody>
          <a:bodyPr/>
          <a:lstStyle>
            <a:lvl1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313292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FE074F5-EFB6-984F-B0E2-65724356BCE8}"/>
              </a:ext>
            </a:extLst>
          </p:cNvPr>
          <p:cNvSpPr/>
          <p:nvPr userDrawn="1"/>
        </p:nvSpPr>
        <p:spPr>
          <a:xfrm>
            <a:off x="1152395" y="0"/>
            <a:ext cx="11039605" cy="6858000"/>
          </a:xfrm>
          <a:prstGeom prst="rect">
            <a:avLst/>
          </a:prstGeom>
          <a:solidFill>
            <a:schemeClr val="bg1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25D90BB-CDFB-F24F-B002-2F90E78260A5}"/>
              </a:ext>
            </a:extLst>
          </p:cNvPr>
          <p:cNvCxnSpPr>
            <a:cxnSpLocks/>
          </p:cNvCxnSpPr>
          <p:nvPr userDrawn="1"/>
        </p:nvCxnSpPr>
        <p:spPr>
          <a:xfrm>
            <a:off x="2384121" y="2001772"/>
            <a:ext cx="9177402" cy="0"/>
          </a:xfrm>
          <a:prstGeom prst="line">
            <a:avLst/>
          </a:prstGeom>
          <a:noFill/>
          <a:ln w="12700" cap="flat">
            <a:solidFill>
              <a:schemeClr val="bg1">
                <a:lumMod val="65000"/>
              </a:scheme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464318D0-91C0-A945-85E3-9719A492963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84784" y="6375748"/>
            <a:ext cx="2877363" cy="25295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0D357D6-40C8-AD46-A89D-9806E43D62FA}"/>
              </a:ext>
            </a:extLst>
          </p:cNvPr>
          <p:cNvSpPr/>
          <p:nvPr/>
        </p:nvSpPr>
        <p:spPr>
          <a:xfrm>
            <a:off x="2346544" y="2596953"/>
            <a:ext cx="39305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>
                <a:solidFill>
                  <a:schemeClr val="bg1">
                    <a:lumMod val="65000"/>
                  </a:schemeClr>
                </a:solidFill>
                <a:latin typeface="Crimson Text" panose="02000503000000000000" pitchFamily="2" charset="77"/>
                <a:ea typeface="Open Sans Light" panose="020B0306030504020204" pitchFamily="34" charset="0"/>
                <a:cs typeface="Open Sans Light" panose="020B0306030504020204" pitchFamily="34" charset="0"/>
              </a:rPr>
              <a:t>“</a:t>
            </a:r>
            <a:endParaRPr lang="en-US" sz="5400" dirty="0">
              <a:solidFill>
                <a:schemeClr val="bg1">
                  <a:lumMod val="65000"/>
                </a:schemeClr>
              </a:solidFill>
              <a:latin typeface="Crimson Text" panose="02000503000000000000" pitchFamily="2" charset="77"/>
            </a:endParaRP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0" hasCustomPrompt="1"/>
          </p:nvPr>
        </p:nvSpPr>
        <p:spPr>
          <a:xfrm rot="429021">
            <a:off x="8715166" y="1582670"/>
            <a:ext cx="2665962" cy="4175125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Optional picture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2676100" y="5367415"/>
            <a:ext cx="4413250" cy="369887"/>
          </a:xfrm>
        </p:spPr>
        <p:txBody>
          <a:bodyPr anchor="ctr">
            <a:normAutofit/>
          </a:bodyPr>
          <a:lstStyle>
            <a:lvl1pPr marL="0" indent="0">
              <a:buNone/>
              <a:defRPr sz="1800" cap="all" spc="600" baseline="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Author’s Name</a:t>
            </a:r>
          </a:p>
        </p:txBody>
      </p:sp>
      <p:sp>
        <p:nvSpPr>
          <p:cNvPr id="21" name="Text Placeholder 20"/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2676525" y="2779713"/>
            <a:ext cx="5286375" cy="2216150"/>
          </a:xfrm>
        </p:spPr>
        <p:txBody>
          <a:bodyPr>
            <a:noAutofit/>
          </a:bodyPr>
          <a:lstStyle>
            <a:lvl1pPr marL="0" indent="0">
              <a:buNone/>
              <a:defRPr sz="2400" baseline="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quote text</a:t>
            </a:r>
          </a:p>
        </p:txBody>
      </p:sp>
      <p:sp>
        <p:nvSpPr>
          <p:cNvPr id="26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2384425" y="1157288"/>
            <a:ext cx="5883275" cy="646112"/>
          </a:xfrm>
        </p:spPr>
        <p:txBody>
          <a:bodyPr anchor="ctr">
            <a:normAutofit/>
          </a:bodyPr>
          <a:lstStyle>
            <a:lvl1pPr marL="0" indent="0">
              <a:buNone/>
              <a:defRPr sz="3600" baseline="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Slide Headline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>
          <a:xfrm>
            <a:off x="2325685" y="6332948"/>
            <a:ext cx="350415" cy="338554"/>
          </a:xfrm>
        </p:spPr>
        <p:txBody>
          <a:bodyPr/>
          <a:lstStyle>
            <a:lvl1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352535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FE074F5-EFB6-984F-B0E2-65724356BCE8}"/>
              </a:ext>
            </a:extLst>
          </p:cNvPr>
          <p:cNvSpPr/>
          <p:nvPr userDrawn="1"/>
        </p:nvSpPr>
        <p:spPr>
          <a:xfrm>
            <a:off x="1152395" y="0"/>
            <a:ext cx="11039605" cy="6858000"/>
          </a:xfrm>
          <a:prstGeom prst="rect">
            <a:avLst/>
          </a:prstGeom>
          <a:solidFill>
            <a:schemeClr val="bg1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2335568" y="6328495"/>
            <a:ext cx="350415" cy="338554"/>
          </a:xfrm>
        </p:spPr>
        <p:txBody>
          <a:bodyPr/>
          <a:lstStyle>
            <a:lvl1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25D90BB-CDFB-F24F-B002-2F90E78260A5}"/>
              </a:ext>
            </a:extLst>
          </p:cNvPr>
          <p:cNvCxnSpPr>
            <a:cxnSpLocks/>
          </p:cNvCxnSpPr>
          <p:nvPr userDrawn="1"/>
        </p:nvCxnSpPr>
        <p:spPr>
          <a:xfrm>
            <a:off x="2384121" y="2001772"/>
            <a:ext cx="9177402" cy="0"/>
          </a:xfrm>
          <a:prstGeom prst="line">
            <a:avLst/>
          </a:prstGeom>
          <a:noFill/>
          <a:ln w="12700" cap="flat">
            <a:solidFill>
              <a:schemeClr val="bg1">
                <a:lumMod val="65000"/>
              </a:scheme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464318D0-91C0-A945-85E3-9719A492963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84784" y="6375748"/>
            <a:ext cx="2877363" cy="252955"/>
          </a:xfrm>
          <a:prstGeom prst="rect">
            <a:avLst/>
          </a:prstGeom>
        </p:spPr>
      </p:pic>
      <p:sp>
        <p:nvSpPr>
          <p:cNvPr id="13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2384425" y="1157288"/>
            <a:ext cx="5883275" cy="646112"/>
          </a:xfrm>
        </p:spPr>
        <p:txBody>
          <a:bodyPr anchor="ctr">
            <a:normAutofit/>
          </a:bodyPr>
          <a:lstStyle>
            <a:lvl1pPr marL="0" indent="0">
              <a:buNone/>
              <a:defRPr sz="3600" baseline="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Slide Headline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2393950" y="2535238"/>
            <a:ext cx="6816725" cy="3067050"/>
          </a:xfrm>
        </p:spPr>
        <p:txBody>
          <a:bodyPr/>
          <a:lstStyle>
            <a:lvl1pPr marL="347472" indent="-347472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defRPr baseline="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bulleted list.</a:t>
            </a:r>
          </a:p>
          <a:p>
            <a:pPr lvl="0"/>
            <a:r>
              <a:rPr lang="en-US" dirty="0"/>
              <a:t> </a:t>
            </a:r>
          </a:p>
          <a:p>
            <a:pPr lvl="0"/>
            <a:r>
              <a:rPr lang="en-US" dirty="0"/>
              <a:t> 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6" hasCustomPrompt="1"/>
          </p:nvPr>
        </p:nvSpPr>
        <p:spPr>
          <a:xfrm>
            <a:off x="2708275" y="6342063"/>
            <a:ext cx="5768163" cy="276225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i="1" baseline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source title</a:t>
            </a:r>
          </a:p>
        </p:txBody>
      </p:sp>
    </p:spTree>
    <p:extLst>
      <p:ext uri="{BB962C8B-B14F-4D97-AF65-F5344CB8AC3E}">
        <p14:creationId xmlns:p14="http://schemas.microsoft.com/office/powerpoint/2010/main" val="2305592583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-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6" descr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AFE074F5-EFB6-984F-B0E2-65724356BCE8}"/>
              </a:ext>
            </a:extLst>
          </p:cNvPr>
          <p:cNvSpPr/>
          <p:nvPr userDrawn="1"/>
        </p:nvSpPr>
        <p:spPr>
          <a:xfrm>
            <a:off x="1152395" y="0"/>
            <a:ext cx="11039605" cy="6858000"/>
          </a:xfrm>
          <a:prstGeom prst="rect">
            <a:avLst/>
          </a:prstGeom>
          <a:solidFill>
            <a:schemeClr val="bg1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25D90BB-CDFB-F24F-B002-2F90E78260A5}"/>
              </a:ext>
            </a:extLst>
          </p:cNvPr>
          <p:cNvCxnSpPr>
            <a:cxnSpLocks/>
          </p:cNvCxnSpPr>
          <p:nvPr userDrawn="1"/>
        </p:nvCxnSpPr>
        <p:spPr>
          <a:xfrm>
            <a:off x="2384121" y="2001772"/>
            <a:ext cx="9177402" cy="0"/>
          </a:xfrm>
          <a:prstGeom prst="line">
            <a:avLst/>
          </a:prstGeom>
          <a:noFill/>
          <a:ln w="12700" cap="flat">
            <a:solidFill>
              <a:schemeClr val="bg1">
                <a:lumMod val="65000"/>
              </a:scheme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464318D0-91C0-A945-85E3-9719A492963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84784" y="6375748"/>
            <a:ext cx="2877363" cy="252955"/>
          </a:xfrm>
          <a:prstGeom prst="rect">
            <a:avLst/>
          </a:prstGeom>
        </p:spPr>
      </p:pic>
      <p:sp>
        <p:nvSpPr>
          <p:cNvPr id="25" name="Straight Connector 3">
            <a:extLst>
              <a:ext uri="{FF2B5EF4-FFF2-40B4-BE49-F238E27FC236}">
                <a16:creationId xmlns:a16="http://schemas.microsoft.com/office/drawing/2014/main" id="{8BAAEE2E-CF72-D545-BE68-79823B4BCF5B}"/>
              </a:ext>
            </a:extLst>
          </p:cNvPr>
          <p:cNvSpPr/>
          <p:nvPr userDrawn="1"/>
        </p:nvSpPr>
        <p:spPr>
          <a:xfrm>
            <a:off x="2382685" y="3389704"/>
            <a:ext cx="9202993" cy="0"/>
          </a:xfrm>
          <a:prstGeom prst="line">
            <a:avLst/>
          </a:prstGeom>
          <a:ln w="19050">
            <a:solidFill>
              <a:schemeClr val="bg1">
                <a:lumMod val="50000"/>
                <a:alpha val="20000"/>
              </a:schemeClr>
            </a:solidFill>
            <a:miter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26" name="Straight Connector 3">
            <a:extLst>
              <a:ext uri="{FF2B5EF4-FFF2-40B4-BE49-F238E27FC236}">
                <a16:creationId xmlns:a16="http://schemas.microsoft.com/office/drawing/2014/main" id="{D732FC46-5B10-FC46-9D01-3DDF8674D16B}"/>
              </a:ext>
            </a:extLst>
          </p:cNvPr>
          <p:cNvSpPr/>
          <p:nvPr userDrawn="1"/>
        </p:nvSpPr>
        <p:spPr>
          <a:xfrm>
            <a:off x="2382685" y="4675735"/>
            <a:ext cx="9202993" cy="0"/>
          </a:xfrm>
          <a:prstGeom prst="line">
            <a:avLst/>
          </a:prstGeom>
          <a:ln w="19050">
            <a:solidFill>
              <a:schemeClr val="bg1">
                <a:lumMod val="50000"/>
                <a:alpha val="20000"/>
              </a:schemeClr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7" name="Straight Connector 3">
            <a:extLst>
              <a:ext uri="{FF2B5EF4-FFF2-40B4-BE49-F238E27FC236}">
                <a16:creationId xmlns:a16="http://schemas.microsoft.com/office/drawing/2014/main" id="{7AB9B77F-AA9C-5C47-A57B-75F33290901A}"/>
              </a:ext>
            </a:extLst>
          </p:cNvPr>
          <p:cNvSpPr/>
          <p:nvPr userDrawn="1"/>
        </p:nvSpPr>
        <p:spPr>
          <a:xfrm>
            <a:off x="2382685" y="6017521"/>
            <a:ext cx="9202993" cy="0"/>
          </a:xfrm>
          <a:prstGeom prst="line">
            <a:avLst/>
          </a:prstGeom>
          <a:ln w="19050">
            <a:solidFill>
              <a:schemeClr val="bg1">
                <a:lumMod val="50000"/>
                <a:alpha val="20000"/>
              </a:schemeClr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5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2384425" y="1157288"/>
            <a:ext cx="5883275" cy="646112"/>
          </a:xfrm>
        </p:spPr>
        <p:txBody>
          <a:bodyPr anchor="ctr">
            <a:normAutofit/>
          </a:bodyPr>
          <a:lstStyle>
            <a:lvl1pPr marL="0" indent="0">
              <a:buNone/>
              <a:defRPr sz="3600" baseline="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Slide Headline</a:t>
            </a:r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5" hasCustomPrompt="1"/>
          </p:nvPr>
        </p:nvSpPr>
        <p:spPr>
          <a:xfrm>
            <a:off x="2457450" y="2378670"/>
            <a:ext cx="1503363" cy="923330"/>
          </a:xfrm>
        </p:spPr>
        <p:txBody>
          <a:bodyPr anchor="b"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5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XX%</a:t>
            </a:r>
          </a:p>
        </p:txBody>
      </p:sp>
      <p:sp>
        <p:nvSpPr>
          <p:cNvPr id="45" name="Text Placeholder 44"/>
          <p:cNvSpPr>
            <a:spLocks noGrp="1"/>
          </p:cNvSpPr>
          <p:nvPr>
            <p:ph type="body" sz="quarter" idx="18" hasCustomPrompt="1"/>
          </p:nvPr>
        </p:nvSpPr>
        <p:spPr>
          <a:xfrm>
            <a:off x="4302125" y="2448025"/>
            <a:ext cx="6832600" cy="55403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aseline="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text.</a:t>
            </a:r>
          </a:p>
        </p:txBody>
      </p:sp>
      <p:sp>
        <p:nvSpPr>
          <p:cNvPr id="47" name="Text Placeholder 40"/>
          <p:cNvSpPr>
            <a:spLocks noGrp="1"/>
          </p:cNvSpPr>
          <p:nvPr>
            <p:ph type="body" sz="quarter" idx="19" hasCustomPrompt="1"/>
          </p:nvPr>
        </p:nvSpPr>
        <p:spPr>
          <a:xfrm>
            <a:off x="2457450" y="3601170"/>
            <a:ext cx="1503363" cy="923330"/>
          </a:xfrm>
        </p:spPr>
        <p:txBody>
          <a:bodyPr anchor="b"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5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XX%</a:t>
            </a:r>
          </a:p>
        </p:txBody>
      </p:sp>
      <p:sp>
        <p:nvSpPr>
          <p:cNvPr id="48" name="Text Placeholder 44"/>
          <p:cNvSpPr>
            <a:spLocks noGrp="1"/>
          </p:cNvSpPr>
          <p:nvPr>
            <p:ph type="body" sz="quarter" idx="20" hasCustomPrompt="1"/>
          </p:nvPr>
        </p:nvSpPr>
        <p:spPr>
          <a:xfrm>
            <a:off x="4302125" y="3670525"/>
            <a:ext cx="6832600" cy="55403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aseline="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text.</a:t>
            </a:r>
          </a:p>
        </p:txBody>
      </p:sp>
      <p:sp>
        <p:nvSpPr>
          <p:cNvPr id="49" name="Text Placeholder 40"/>
          <p:cNvSpPr>
            <a:spLocks noGrp="1"/>
          </p:cNvSpPr>
          <p:nvPr>
            <p:ph type="body" sz="quarter" idx="21" hasCustomPrompt="1"/>
          </p:nvPr>
        </p:nvSpPr>
        <p:spPr>
          <a:xfrm>
            <a:off x="2457450" y="4884025"/>
            <a:ext cx="1503363" cy="923330"/>
          </a:xfrm>
        </p:spPr>
        <p:txBody>
          <a:bodyPr anchor="b"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5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XX%</a:t>
            </a:r>
          </a:p>
        </p:txBody>
      </p:sp>
      <p:sp>
        <p:nvSpPr>
          <p:cNvPr id="50" name="Text Placeholder 44"/>
          <p:cNvSpPr>
            <a:spLocks noGrp="1"/>
          </p:cNvSpPr>
          <p:nvPr>
            <p:ph type="body" sz="quarter" idx="22" hasCustomPrompt="1"/>
          </p:nvPr>
        </p:nvSpPr>
        <p:spPr>
          <a:xfrm>
            <a:off x="4302125" y="4953380"/>
            <a:ext cx="6832600" cy="55403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aseline="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text.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3"/>
          </p:nvPr>
        </p:nvSpPr>
        <p:spPr>
          <a:xfrm>
            <a:off x="2341697" y="6316472"/>
            <a:ext cx="350415" cy="338554"/>
          </a:xfrm>
        </p:spPr>
        <p:txBody>
          <a:bodyPr/>
          <a:lstStyle>
            <a:lvl1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79392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FE074F5-EFB6-984F-B0E2-65724356BCE8}"/>
              </a:ext>
            </a:extLst>
          </p:cNvPr>
          <p:cNvSpPr/>
          <p:nvPr userDrawn="1"/>
        </p:nvSpPr>
        <p:spPr>
          <a:xfrm>
            <a:off x="1152395" y="0"/>
            <a:ext cx="11039605" cy="6858000"/>
          </a:xfrm>
          <a:prstGeom prst="rect">
            <a:avLst/>
          </a:prstGeom>
          <a:solidFill>
            <a:schemeClr val="bg1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2308225" y="6320927"/>
            <a:ext cx="350415" cy="338554"/>
          </a:xfrm>
        </p:spPr>
        <p:txBody>
          <a:bodyPr/>
          <a:lstStyle>
            <a:lvl1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4318D0-91C0-A945-85E3-9719A492963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84784" y="6375748"/>
            <a:ext cx="2877363" cy="252955"/>
          </a:xfrm>
          <a:prstGeom prst="rect">
            <a:avLst/>
          </a:prstGeom>
        </p:spPr>
      </p:pic>
      <p:sp>
        <p:nvSpPr>
          <p:cNvPr id="31" name="Chart Placeholder 30"/>
          <p:cNvSpPr>
            <a:spLocks noGrp="1"/>
          </p:cNvSpPr>
          <p:nvPr>
            <p:ph type="chart" sz="quarter" idx="15" hasCustomPrompt="1"/>
          </p:nvPr>
        </p:nvSpPr>
        <p:spPr>
          <a:xfrm>
            <a:off x="2308225" y="2682875"/>
            <a:ext cx="7102475" cy="3189288"/>
          </a:xfrm>
        </p:spPr>
        <p:txBody>
          <a:bodyPr/>
          <a:lstStyle>
            <a:lvl1pPr marL="0" indent="0">
              <a:buNone/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chart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D79A80A-8A13-A645-A104-E2C466642BD5}"/>
              </a:ext>
            </a:extLst>
          </p:cNvPr>
          <p:cNvCxnSpPr>
            <a:cxnSpLocks/>
          </p:cNvCxnSpPr>
          <p:nvPr userDrawn="1"/>
        </p:nvCxnSpPr>
        <p:spPr>
          <a:xfrm>
            <a:off x="2384121" y="1615723"/>
            <a:ext cx="9177402" cy="0"/>
          </a:xfrm>
          <a:prstGeom prst="line">
            <a:avLst/>
          </a:prstGeom>
          <a:noFill/>
          <a:ln w="12700" cap="flat">
            <a:solidFill>
              <a:schemeClr val="bg1">
                <a:lumMod val="65000"/>
              </a:scheme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aphicFrame>
        <p:nvGraphicFramePr>
          <p:cNvPr id="26" name="Chart 25">
            <a:extLst>
              <a:ext uri="{FF2B5EF4-FFF2-40B4-BE49-F238E27FC236}">
                <a16:creationId xmlns:a16="http://schemas.microsoft.com/office/drawing/2014/main" id="{38BE8CB9-2462-C449-954F-F3E39669055B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717321198"/>
              </p:ext>
            </p:extLst>
          </p:nvPr>
        </p:nvGraphicFramePr>
        <p:xfrm>
          <a:off x="3704639" y="2683253"/>
          <a:ext cx="4782721" cy="3188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9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2384425" y="823913"/>
            <a:ext cx="5883275" cy="646112"/>
          </a:xfrm>
        </p:spPr>
        <p:txBody>
          <a:bodyPr anchor="ctr">
            <a:normAutofit/>
          </a:bodyPr>
          <a:lstStyle>
            <a:lvl1pPr marL="0" indent="0">
              <a:buNone/>
              <a:defRPr sz="3600" baseline="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Slide Headline</a:t>
            </a:r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6" hasCustomPrompt="1"/>
          </p:nvPr>
        </p:nvSpPr>
        <p:spPr>
          <a:xfrm>
            <a:off x="2308225" y="2179638"/>
            <a:ext cx="6676559" cy="3683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baseline="0">
                <a:solidFill>
                  <a:schemeClr val="accent3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add chart title</a:t>
            </a:r>
          </a:p>
        </p:txBody>
      </p:sp>
    </p:spTree>
    <p:extLst>
      <p:ext uri="{BB962C8B-B14F-4D97-AF65-F5344CB8AC3E}">
        <p14:creationId xmlns:p14="http://schemas.microsoft.com/office/powerpoint/2010/main" val="1001640486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rPr dirty="0"/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73918" y="6400413"/>
            <a:ext cx="279883" cy="276999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 Regular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</p:sldLayoutIdLst>
  <p:transition spd="med"/>
  <p:hf hdr="0" ftr="0" dt="0"/>
  <p:txStyles>
    <p:titleStyle>
      <a:lvl1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chemeClr val="accent3">
              <a:lumMod val="50000"/>
            </a:schemeClr>
          </a:solidFill>
          <a:uFillTx/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  <a:sym typeface="Calibri Light"/>
        </a:defRPr>
      </a:lvl1pPr>
      <a:lvl2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ln>
            <a:noFill/>
          </a:ln>
          <a:solidFill>
            <a:schemeClr val="accent3">
              <a:lumMod val="50000"/>
            </a:schemeClr>
          </a:solidFill>
          <a:uFillTx/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  <a:sym typeface="Open Sans Regular"/>
        </a:defRPr>
      </a:lvl1pPr>
      <a:lvl2pPr marL="723900" marR="0" indent="-2667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ln>
            <a:noFill/>
          </a:ln>
          <a:solidFill>
            <a:schemeClr val="accent3">
              <a:lumMod val="50000"/>
            </a:schemeClr>
          </a:solidFill>
          <a:uFillTx/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  <a:sym typeface="Open Sans Regular"/>
        </a:defRPr>
      </a:lvl2pPr>
      <a:lvl3pPr marL="1234439" marR="0" indent="-320039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ln>
            <a:noFill/>
          </a:ln>
          <a:solidFill>
            <a:schemeClr val="accent3">
              <a:lumMod val="50000"/>
            </a:schemeClr>
          </a:solidFill>
          <a:uFillTx/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  <a:sym typeface="Open Sans Regular"/>
        </a:defRPr>
      </a:lvl3pPr>
      <a:lvl4pPr marL="1727200" marR="0" indent="-3556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ln>
            <a:noFill/>
          </a:ln>
          <a:solidFill>
            <a:schemeClr val="accent3">
              <a:lumMod val="50000"/>
            </a:schemeClr>
          </a:solidFill>
          <a:uFillTx/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  <a:sym typeface="Open Sans Regular"/>
        </a:defRPr>
      </a:lvl4pPr>
      <a:lvl5pPr marL="2184400" marR="0" indent="-3556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ln>
            <a:noFill/>
          </a:ln>
          <a:solidFill>
            <a:schemeClr val="accent3">
              <a:lumMod val="50000"/>
            </a:schemeClr>
          </a:solidFill>
          <a:uFillTx/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  <a:sym typeface="Open Sans Regular"/>
        </a:defRPr>
      </a:lvl5pPr>
      <a:lvl6pPr marL="2641600" marR="0" indent="-3556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Open Sans Regular"/>
        </a:defRPr>
      </a:lvl6pPr>
      <a:lvl7pPr marL="3098800" marR="0" indent="-3556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Open Sans Regular"/>
        </a:defRPr>
      </a:lvl7pPr>
      <a:lvl8pPr marL="3556000" marR="0" indent="-3556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Open Sans Regular"/>
        </a:defRPr>
      </a:lvl8pPr>
      <a:lvl9pPr marL="4013200" marR="0" indent="-3556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Open Sans Regular"/>
        </a:defRPr>
      </a:lvl9pPr>
    </p:bodyStyle>
    <p:otherStyle>
      <a:lvl1pPr marL="0" marR="0" indent="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 Regular"/>
        </a:defRPr>
      </a:lvl1pPr>
      <a:lvl2pPr marL="0" marR="0" indent="4572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 Regular"/>
        </a:defRPr>
      </a:lvl2pPr>
      <a:lvl3pPr marL="0" marR="0" indent="9144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 Regular"/>
        </a:defRPr>
      </a:lvl3pPr>
      <a:lvl4pPr marL="0" marR="0" indent="13716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 Regular"/>
        </a:defRPr>
      </a:lvl4pPr>
      <a:lvl5pPr marL="0" marR="0" indent="18288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 Regular"/>
        </a:defRPr>
      </a:lvl5pPr>
      <a:lvl6pPr marL="0" marR="0" indent="22860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 Regular"/>
        </a:defRPr>
      </a:lvl6pPr>
      <a:lvl7pPr marL="0" marR="0" indent="27432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 Regular"/>
        </a:defRPr>
      </a:lvl7pPr>
      <a:lvl8pPr marL="0" marR="0" indent="32004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 Regular"/>
        </a:defRPr>
      </a:lvl8pPr>
      <a:lvl9pPr marL="0" marR="0" indent="36576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 Regular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FA16C2-DC64-C543-9917-59D1279E3BC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551205B9-55DC-C245-9286-902E5AE390B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710197" y="3735026"/>
            <a:ext cx="10067101" cy="2509020"/>
          </a:xfrm>
        </p:spPr>
        <p:txBody>
          <a:bodyPr anchor="t">
            <a:normAutofit fontScale="55000" lnSpcReduction="20000"/>
          </a:bodyPr>
          <a:lstStyle/>
          <a:p>
            <a:r>
              <a:rPr lang="en-US" dirty="0"/>
              <a:t>Routine </a:t>
            </a:r>
            <a:r>
              <a:rPr lang="en-US" b="1" u="sng" dirty="0"/>
              <a:t>Daily</a:t>
            </a:r>
            <a:r>
              <a:rPr lang="en-US" dirty="0"/>
              <a:t> Sanitation and Disinfection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Electrostatic spray for occupied spaces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Time clock wipe down (every shift)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Breakrooms &amp; common spaces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Corridors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Bathrooms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Wiping down of all high touch points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Monitor 160+ hand sanitizer locations – continued installation of wall mounted where needed</a:t>
            </a:r>
          </a:p>
        </p:txBody>
      </p:sp>
      <p:sp>
        <p:nvSpPr>
          <p:cNvPr id="16" name="Oval 15"/>
          <p:cNvSpPr/>
          <p:nvPr/>
        </p:nvSpPr>
        <p:spPr>
          <a:xfrm>
            <a:off x="10493920" y="1480457"/>
            <a:ext cx="966651" cy="966651"/>
          </a:xfrm>
          <a:prstGeom prst="ellipse">
            <a:avLst/>
          </a:prstGeom>
          <a:noFill/>
          <a:ln w="28575" cap="flat">
            <a:solidFill>
              <a:schemeClr val="bg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 descr="A picture containing indoor, sitting, small, man&#10;&#10;Description automatically generated">
            <a:extLst>
              <a:ext uri="{FF2B5EF4-FFF2-40B4-BE49-F238E27FC236}">
                <a16:creationId xmlns:a16="http://schemas.microsoft.com/office/drawing/2014/main" id="{3A001D55-DA7D-48E1-A349-75F4E0CC25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03466" y="1073904"/>
            <a:ext cx="2873996" cy="21554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157F26E-5C73-4B0C-B4D8-57C24D2619E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197"/>
          <a:stretch/>
        </p:blipFill>
        <p:spPr>
          <a:xfrm>
            <a:off x="3587787" y="714654"/>
            <a:ext cx="3017283" cy="28793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9AA0D289-62D7-4EAD-A465-8B1248B55430}"/>
              </a:ext>
            </a:extLst>
          </p:cNvPr>
          <p:cNvSpPr/>
          <p:nvPr/>
        </p:nvSpPr>
        <p:spPr>
          <a:xfrm>
            <a:off x="2120619" y="1371600"/>
            <a:ext cx="1186775" cy="1429966"/>
          </a:xfrm>
          <a:prstGeom prst="ellipse">
            <a:avLst/>
          </a:prstGeom>
          <a:noFill/>
          <a:ln w="28575" cap="flat">
            <a:solidFill>
              <a:schemeClr val="bg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" name="Picture 16" descr="A picture containing indoor, sitting, red, room&#10;&#10;Description automatically generated">
            <a:extLst>
              <a:ext uri="{FF2B5EF4-FFF2-40B4-BE49-F238E27FC236}">
                <a16:creationId xmlns:a16="http://schemas.microsoft.com/office/drawing/2014/main" id="{5A134011-8493-42F8-995A-C39B3AEB71E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15394" y="1073904"/>
            <a:ext cx="2873997" cy="21554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0" descr="A living room filled with furniture and a table&#10;&#10;Description automatically generated">
            <a:extLst>
              <a:ext uri="{FF2B5EF4-FFF2-40B4-BE49-F238E27FC236}">
                <a16:creationId xmlns:a16="http://schemas.microsoft.com/office/drawing/2014/main" id="{F39A9D37-C1A9-4720-B01E-95BEBF0BF43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4" r="12280"/>
          <a:stretch/>
        </p:blipFill>
        <p:spPr>
          <a:xfrm>
            <a:off x="9099715" y="720053"/>
            <a:ext cx="2918298" cy="2873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29240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FA16C2-DC64-C543-9917-59D1279E3BC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551205B9-55DC-C245-9286-902E5AE390B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710197" y="3735026"/>
            <a:ext cx="10067101" cy="2509020"/>
          </a:xfrm>
        </p:spPr>
        <p:txBody>
          <a:bodyPr anchor="t">
            <a:normAutofit fontScale="55000" lnSpcReduction="20000"/>
          </a:bodyPr>
          <a:lstStyle/>
          <a:p>
            <a:r>
              <a:rPr lang="en-US" b="1" u="sng" dirty="0"/>
              <a:t>Deep</a:t>
            </a:r>
            <a:r>
              <a:rPr lang="en-US" dirty="0"/>
              <a:t> Cleaning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Walls / Boards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Furniture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Upholstery cleaning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Doors and door frames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Carpet cleaning &amp; extraction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Refinishing floors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Dining locations (cleaned at the time of the deep clean for bldg.)</a:t>
            </a:r>
          </a:p>
        </p:txBody>
      </p:sp>
      <p:sp>
        <p:nvSpPr>
          <p:cNvPr id="16" name="Oval 15"/>
          <p:cNvSpPr/>
          <p:nvPr/>
        </p:nvSpPr>
        <p:spPr>
          <a:xfrm>
            <a:off x="10873304" y="1480457"/>
            <a:ext cx="966651" cy="966651"/>
          </a:xfrm>
          <a:prstGeom prst="ellipse">
            <a:avLst/>
          </a:prstGeom>
          <a:noFill/>
          <a:ln w="28575" cap="flat">
            <a:solidFill>
              <a:schemeClr val="bg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 descr="A close up of a library&#10;&#10;Description automatically generated">
            <a:extLst>
              <a:ext uri="{FF2B5EF4-FFF2-40B4-BE49-F238E27FC236}">
                <a16:creationId xmlns:a16="http://schemas.microsoft.com/office/drawing/2014/main" id="{17B73389-6DC1-4F17-81B5-84F43FD28D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646" y="720052"/>
            <a:ext cx="2155498" cy="28739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A desk with a computer and a chair in a room&#10;&#10;Description automatically generated">
            <a:extLst>
              <a:ext uri="{FF2B5EF4-FFF2-40B4-BE49-F238E27FC236}">
                <a16:creationId xmlns:a16="http://schemas.microsoft.com/office/drawing/2014/main" id="{BB86D9EA-DC13-498D-BA82-D70A6689CE9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2" r="10423"/>
          <a:stretch/>
        </p:blipFill>
        <p:spPr>
          <a:xfrm>
            <a:off x="6249020" y="720052"/>
            <a:ext cx="3132306" cy="28699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 descr="A picture containing ceiling, indoor, kitchen, counter&#10;&#10;Description automatically generated">
            <a:extLst>
              <a:ext uri="{FF2B5EF4-FFF2-40B4-BE49-F238E27FC236}">
                <a16:creationId xmlns:a16="http://schemas.microsoft.com/office/drawing/2014/main" id="{854149C6-8922-4BFF-B934-CB46481FD8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179765" y="1075269"/>
            <a:ext cx="2873998" cy="2155499"/>
          </a:xfrm>
          <a:prstGeom prst="rect">
            <a:avLst/>
          </a:prstGeom>
        </p:spPr>
      </p:pic>
      <p:pic>
        <p:nvPicPr>
          <p:cNvPr id="19" name="Picture 18" descr="A picture containing indoor, sitting, black, room&#10;&#10;Description automatically generated">
            <a:extLst>
              <a:ext uri="{FF2B5EF4-FFF2-40B4-BE49-F238E27FC236}">
                <a16:creationId xmlns:a16="http://schemas.microsoft.com/office/drawing/2014/main" id="{DB52DC93-62DB-495B-99A1-C4A597B4F76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78599" y="1093119"/>
            <a:ext cx="2869965" cy="2115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358251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FA16C2-DC64-C543-9917-59D1279E3BC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551205B9-55DC-C245-9286-902E5AE390B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710197" y="3735026"/>
            <a:ext cx="10067101" cy="2509020"/>
          </a:xfrm>
        </p:spPr>
        <p:txBody>
          <a:bodyPr anchor="t">
            <a:normAutofit fontScale="70000" lnSpcReduction="20000"/>
          </a:bodyPr>
          <a:lstStyle/>
          <a:p>
            <a:r>
              <a:rPr lang="en-US" b="1" u="sng" dirty="0"/>
              <a:t>Closed</a:t>
            </a:r>
            <a:r>
              <a:rPr lang="en-US" dirty="0"/>
              <a:t> Spaces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Sign placed on door –post it note style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Date of deep clean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Name of custodian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FMS </a:t>
            </a:r>
            <a:r>
              <a:rPr lang="en-US" sz="2800" i="1" u="sng" dirty="0"/>
              <a:t>will</a:t>
            </a:r>
            <a:r>
              <a:rPr lang="en-US" sz="2800" dirty="0"/>
              <a:t> enter for visual observation / building check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If staff/faculty access the area, must call to have space re-cleaned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FMS will create new work order for re-cleaning if space is disturbed for maintenance or repair</a:t>
            </a:r>
            <a:endParaRPr lang="en-US" sz="12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endParaRPr lang="en-US" sz="2800" dirty="0"/>
          </a:p>
        </p:txBody>
      </p:sp>
      <p:sp>
        <p:nvSpPr>
          <p:cNvPr id="16" name="Oval 15"/>
          <p:cNvSpPr/>
          <p:nvPr/>
        </p:nvSpPr>
        <p:spPr>
          <a:xfrm>
            <a:off x="10659294" y="1480457"/>
            <a:ext cx="966651" cy="966651"/>
          </a:xfrm>
          <a:prstGeom prst="ellipse">
            <a:avLst/>
          </a:prstGeom>
          <a:noFill/>
          <a:ln w="28575" cap="flat">
            <a:solidFill>
              <a:schemeClr val="bg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156AEA4-61DC-430B-A001-420611A63C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421" b="8611"/>
          <a:stretch/>
        </p:blipFill>
        <p:spPr>
          <a:xfrm>
            <a:off x="5342239" y="720052"/>
            <a:ext cx="2702536" cy="2708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A picture containing indoor, table, desk, room&#10;&#10;Description automatically generated">
            <a:extLst>
              <a:ext uri="{FF2B5EF4-FFF2-40B4-BE49-F238E27FC236}">
                <a16:creationId xmlns:a16="http://schemas.microsoft.com/office/drawing/2014/main" id="{6AF56896-1C9F-44CE-BE8A-346B4C78CC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186" y="720051"/>
            <a:ext cx="3611932" cy="27089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 descr="A living room filled with furniture and a book shelf&#10;&#10;Description automatically generated">
            <a:extLst>
              <a:ext uri="{FF2B5EF4-FFF2-40B4-BE49-F238E27FC236}">
                <a16:creationId xmlns:a16="http://schemas.microsoft.com/office/drawing/2014/main" id="{AFA456F1-1C48-43FA-A0E6-BEF2A44B3B9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9" r="8675"/>
          <a:stretch/>
        </p:blipFill>
        <p:spPr>
          <a:xfrm>
            <a:off x="8338223" y="712790"/>
            <a:ext cx="3179326" cy="27156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68253144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CMU">
      <a:dk1>
        <a:srgbClr val="404040"/>
      </a:dk1>
      <a:lt1>
        <a:sysClr val="window" lastClr="FFFFFF"/>
      </a:lt1>
      <a:dk2>
        <a:srgbClr val="898989"/>
      </a:dk2>
      <a:lt2>
        <a:srgbClr val="BABABA"/>
      </a:lt2>
      <a:accent1>
        <a:srgbClr val="BB0000"/>
      </a:accent1>
      <a:accent2>
        <a:srgbClr val="404040"/>
      </a:accent2>
      <a:accent3>
        <a:srgbClr val="BABABA"/>
      </a:accent3>
      <a:accent4>
        <a:srgbClr val="00337F"/>
      </a:accent4>
      <a:accent5>
        <a:srgbClr val="AA6600"/>
      </a:accent5>
      <a:accent6>
        <a:srgbClr val="006677"/>
      </a:accent6>
      <a:hlink>
        <a:srgbClr val="00337F"/>
      </a:hlink>
      <a:folHlink>
        <a:srgbClr val="AA6600"/>
      </a:folHlink>
    </a:clrScheme>
    <a:fontScheme name="CMU-OpenSans">
      <a:majorFont>
        <a:latin typeface="Open Sans Extrabold"/>
        <a:ea typeface=""/>
        <a:cs typeface=""/>
      </a:majorFont>
      <a:minorFont>
        <a:latin typeface="Open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ULC EIS Presentation 021420" id="{FDA90082-3385-2346-909A-8E9F6B2DB24A}" vid="{4DDA14A0-9B1F-D14F-9852-8AC620326B3B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Open Sans Regular"/>
        <a:ea typeface="Open Sans Regular"/>
        <a:cs typeface="Open Sans Regular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9623</TotalTime>
  <Words>135</Words>
  <Application>Microsoft Office PowerPoint</Application>
  <PresentationFormat>Widescreen</PresentationFormat>
  <Paragraphs>27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Arial</vt:lpstr>
      <vt:lpstr>Calibri</vt:lpstr>
      <vt:lpstr>Calibri Light</vt:lpstr>
      <vt:lpstr>Crimson Text</vt:lpstr>
      <vt:lpstr>Open Sans</vt:lpstr>
      <vt:lpstr>Open Sans Light</vt:lpstr>
      <vt:lpstr>Open Sans Regular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knuttall</dc:creator>
  <cp:lastModifiedBy>Shannon E Wetzel</cp:lastModifiedBy>
  <cp:revision>96</cp:revision>
  <cp:lastPrinted>2020-04-22T13:03:02Z</cp:lastPrinted>
  <dcterms:created xsi:type="dcterms:W3CDTF">2020-02-14T16:21:03Z</dcterms:created>
  <dcterms:modified xsi:type="dcterms:W3CDTF">2020-04-24T11:10:59Z</dcterms:modified>
</cp:coreProperties>
</file>