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7" r:id="rId4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0D77-AACA-41BC-827F-84A74147D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A0E402-57B8-4DD9-8E60-94859E35EA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1942D-C435-447F-8CBC-D645B8665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806-1D84-49C0-AE5C-BC019F72DBFE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249E1-D6CD-4D78-966D-B09030B1D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DFA49-04AC-40B9-ADAC-122E78C00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6E86-1445-49EC-AD46-3C4A3E1A7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04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0F3AF-7F31-46BD-8F14-3961F4D6B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0B10CE-B77D-4663-8FA8-6F78F8382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FBBEA-1DB3-4486-9D3C-22105A029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806-1D84-49C0-AE5C-BC019F72DBFE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591A8-253D-406C-8FB3-2E3646AFD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BFAAD-06BD-44CF-AB97-75D2A1F6C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6E86-1445-49EC-AD46-3C4A3E1A7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01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0D6E89-4873-49C2-B3EF-7305996C40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3DF41-5E16-4943-AD02-E7DC2497B6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CD6BF-A902-46B9-A256-6093AE374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806-1D84-49C0-AE5C-BC019F72DBFE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CC407-1A3C-4767-87EB-7BDFD0AE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98B2E-030C-49A4-90FD-54ED0F2CC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6E86-1445-49EC-AD46-3C4A3E1A7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10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568E7-E422-4E4E-8E17-CE3571374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DC976-E001-4819-9F33-B8B256C3D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8CBF2-B503-434C-BFAE-82879B7E4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806-1D84-49C0-AE5C-BC019F72DBFE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46FD1-DD14-492B-A4E2-4FB47329C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9E2E9-1EA6-4A95-9EC6-050A00B8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6E86-1445-49EC-AD46-3C4A3E1A7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6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7D21C-7551-493D-80E9-F2523F98F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004D0-2B37-4378-9E4A-70CFC5479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9245B-BAD6-4D09-B83A-1CC07CCE9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806-1D84-49C0-AE5C-BC019F72DBFE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FD1F6-65B3-4A19-9E4D-421436226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E0E7C-99E5-4C77-BB8E-39F30E094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6E86-1445-49EC-AD46-3C4A3E1A7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5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B2262-1A1C-4E44-B5A5-5F07BEF61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08093-E17A-4D23-A391-D3071D0D4E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D6D91-DC6E-4F7D-85AE-E25A11D7E6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46A74-775E-43E9-A8D6-E0F10E232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806-1D84-49C0-AE5C-BC019F72DBFE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2A11F-9B38-461F-A8F7-30275338A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5C7A5B-A8F7-4E4C-9FD7-35395238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6E86-1445-49EC-AD46-3C4A3E1A7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52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C0FB2-7820-4910-AA67-1FF6F5942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F1A6D-6613-400D-9636-1CDA2698F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1EA918-397A-48DE-A914-D012EF390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AA04C0-A2BA-4DD1-9793-7CF6E8FDA3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F596EB-1DBB-414E-B48B-80F778FC9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9FB895-4324-401C-9694-1932266C1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806-1D84-49C0-AE5C-BC019F72DBFE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489734-399E-4BA8-90BA-E12573E85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4D2BE9-A42D-4EE6-958B-4BEAB9484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6E86-1445-49EC-AD46-3C4A3E1A7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9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3CBD4-7494-4E76-8682-D3A736093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04ABC-05CE-4297-BA34-2B882BF5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806-1D84-49C0-AE5C-BC019F72DBFE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3E8A25-14BA-4667-A7DE-201C535AF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03D71-4BE7-4789-950D-7204BE07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6E86-1445-49EC-AD46-3C4A3E1A7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2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0162DB-E4DE-4CE3-8E47-F89371F58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806-1D84-49C0-AE5C-BC019F72DBFE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CB4A67-63F0-46B7-98A8-E97B822C0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111BFD-A6DF-41A6-8111-A413F029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6E86-1445-49EC-AD46-3C4A3E1A7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89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75D33-A4F8-461A-918C-BA9B22D4E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89BF7-AC1D-416F-9943-D24AE57E8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2BE75-CB34-4F4B-AF47-3E19B4D84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2B6104-ED05-4B50-9F05-9F735F24A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806-1D84-49C0-AE5C-BC019F72DBFE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740E4B-A571-4F22-A4A1-3DAB54D50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FCF8E-FE7E-41F1-9B15-7F41AD63E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6E86-1445-49EC-AD46-3C4A3E1A7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6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723AA-82D4-46BF-BD35-2BED82BB0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CC8C91-4113-41EA-A904-E758F804E0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FB1DCA-46C4-4145-BAE6-DF24118AF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6ED28A-382A-43E3-BA65-2C6767522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806-1D84-49C0-AE5C-BC019F72DBFE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2D91B8-CACC-40BA-AA3E-836F45CB8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5D827-CC8C-49B0-ADA0-EE5DDEBD9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6E86-1445-49EC-AD46-3C4A3E1A7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1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967B87-5EE5-4E9C-B123-7253B68B1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D184D-9C21-4E0E-A147-C87EAFCA9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098CF-582A-4C43-8947-96EF3547C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65806-1D84-49C0-AE5C-BC019F72DBFE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BD507-A8BF-4849-A396-402BBDE03A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F5491-2F1D-4D43-8DD6-097CB4F35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26E86-1445-49EC-AD46-3C4A3E1A7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5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D7684E-FEBC-4CAC-BCF1-D9DAD1125E24}"/>
              </a:ext>
            </a:extLst>
          </p:cNvPr>
          <p:cNvSpPr txBox="1"/>
          <p:nvPr/>
        </p:nvSpPr>
        <p:spPr>
          <a:xfrm>
            <a:off x="144379" y="1289953"/>
            <a:ext cx="1204762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Construction Related Steam Outage</a:t>
            </a:r>
          </a:p>
          <a:p>
            <a:r>
              <a:rPr lang="en-US" sz="28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Highmark Health &amp; Wellness</a:t>
            </a:r>
          </a:p>
          <a:p>
            <a:r>
              <a:rPr lang="en-US" sz="28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Scaife Hall</a:t>
            </a:r>
          </a:p>
          <a:p>
            <a:endParaRPr lang="en-US" sz="2400" b="1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en-US" sz="24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Meeting Purpose: </a:t>
            </a:r>
            <a:r>
              <a:rPr lang="en-US" sz="24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	</a:t>
            </a:r>
          </a:p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Briefing on 48 Hour Steam Outage</a:t>
            </a:r>
          </a:p>
          <a:p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Agenda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Scope of Work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Buildings Affected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Services Impacted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57107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65FC22-DA54-286B-A7BC-D4FEC0686609}"/>
              </a:ext>
            </a:extLst>
          </p:cNvPr>
          <p:cNvSpPr txBox="1"/>
          <p:nvPr/>
        </p:nvSpPr>
        <p:spPr>
          <a:xfrm>
            <a:off x="1018673" y="2713419"/>
            <a:ext cx="10154653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3600" b="1" dirty="0"/>
              <a:t>Steam Outage Starts </a:t>
            </a:r>
            <a:r>
              <a:rPr lang="en-US" sz="3600" dirty="0"/>
              <a:t>– Noon on Tuesday, August 15</a:t>
            </a:r>
          </a:p>
          <a:p>
            <a:pPr>
              <a:spcBef>
                <a:spcPts val="1800"/>
              </a:spcBef>
            </a:pPr>
            <a:r>
              <a:rPr lang="en-US" sz="3600" b="1" dirty="0"/>
              <a:t>Steam Outage Ends </a:t>
            </a:r>
            <a:r>
              <a:rPr lang="en-US" sz="3600" dirty="0"/>
              <a:t>– Noon on Thursday, August 17</a:t>
            </a:r>
          </a:p>
        </p:txBody>
      </p:sp>
    </p:spTree>
    <p:extLst>
      <p:ext uri="{BB962C8B-B14F-4D97-AF65-F5344CB8AC3E}">
        <p14:creationId xmlns:p14="http://schemas.microsoft.com/office/powerpoint/2010/main" val="2553797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5D7D60C-EA41-F5E5-5618-CC768B103D10}"/>
              </a:ext>
            </a:extLst>
          </p:cNvPr>
          <p:cNvGrpSpPr/>
          <p:nvPr/>
        </p:nvGrpSpPr>
        <p:grpSpPr>
          <a:xfrm>
            <a:off x="4848726" y="638676"/>
            <a:ext cx="7222958" cy="6063916"/>
            <a:chOff x="2338323" y="0"/>
            <a:chExt cx="8405878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CDC22CD-E86C-55B4-896E-8006B8DDBE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4536"/>
            <a:stretch/>
          </p:blipFill>
          <p:spPr>
            <a:xfrm>
              <a:off x="2338323" y="0"/>
              <a:ext cx="8405878" cy="6858000"/>
            </a:xfrm>
            <a:prstGeom prst="rect">
              <a:avLst/>
            </a:prstGeom>
          </p:spPr>
        </p:pic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28588D2-7670-AD26-C59A-D368EA34D2AE}"/>
                </a:ext>
              </a:extLst>
            </p:cNvPr>
            <p:cNvSpPr/>
            <p:nvPr/>
          </p:nvSpPr>
          <p:spPr>
            <a:xfrm>
              <a:off x="3489649" y="905069"/>
              <a:ext cx="5421086" cy="5467739"/>
            </a:xfrm>
            <a:custGeom>
              <a:avLst/>
              <a:gdLst>
                <a:gd name="connsiteX0" fmla="*/ 1847461 w 5421086"/>
                <a:gd name="connsiteY0" fmla="*/ 27992 h 5467739"/>
                <a:gd name="connsiteX1" fmla="*/ 3079102 w 5421086"/>
                <a:gd name="connsiteY1" fmla="*/ 0 h 5467739"/>
                <a:gd name="connsiteX2" fmla="*/ 3051110 w 5421086"/>
                <a:gd name="connsiteY2" fmla="*/ 1091682 h 5467739"/>
                <a:gd name="connsiteX3" fmla="*/ 5197151 w 5421086"/>
                <a:gd name="connsiteY3" fmla="*/ 1492898 h 5467739"/>
                <a:gd name="connsiteX4" fmla="*/ 5178490 w 5421086"/>
                <a:gd name="connsiteY4" fmla="*/ 2118049 h 5467739"/>
                <a:gd name="connsiteX5" fmla="*/ 5057192 w 5421086"/>
                <a:gd name="connsiteY5" fmla="*/ 3163078 h 5467739"/>
                <a:gd name="connsiteX6" fmla="*/ 5421086 w 5421086"/>
                <a:gd name="connsiteY6" fmla="*/ 3825551 h 5467739"/>
                <a:gd name="connsiteX7" fmla="*/ 5355771 w 5421086"/>
                <a:gd name="connsiteY7" fmla="*/ 4245429 h 5467739"/>
                <a:gd name="connsiteX8" fmla="*/ 4879910 w 5421086"/>
                <a:gd name="connsiteY8" fmla="*/ 4105470 h 5467739"/>
                <a:gd name="connsiteX9" fmla="*/ 4544008 w 5421086"/>
                <a:gd name="connsiteY9" fmla="*/ 5467739 h 5467739"/>
                <a:gd name="connsiteX10" fmla="*/ 0 w 5421086"/>
                <a:gd name="connsiteY10" fmla="*/ 4292082 h 5467739"/>
                <a:gd name="connsiteX11" fmla="*/ 727788 w 5421086"/>
                <a:gd name="connsiteY11" fmla="*/ 2136711 h 5467739"/>
                <a:gd name="connsiteX12" fmla="*/ 1287624 w 5421086"/>
                <a:gd name="connsiteY12" fmla="*/ 2211355 h 5467739"/>
                <a:gd name="connsiteX13" fmla="*/ 1194318 w 5421086"/>
                <a:gd name="connsiteY13" fmla="*/ 765111 h 5467739"/>
                <a:gd name="connsiteX14" fmla="*/ 1903445 w 5421086"/>
                <a:gd name="connsiteY14" fmla="*/ 46653 h 546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21086" h="5467739">
                  <a:moveTo>
                    <a:pt x="1847461" y="27992"/>
                  </a:moveTo>
                  <a:lnTo>
                    <a:pt x="3079102" y="0"/>
                  </a:lnTo>
                  <a:lnTo>
                    <a:pt x="3051110" y="1091682"/>
                  </a:lnTo>
                  <a:lnTo>
                    <a:pt x="5197151" y="1492898"/>
                  </a:lnTo>
                  <a:lnTo>
                    <a:pt x="5178490" y="2118049"/>
                  </a:lnTo>
                  <a:lnTo>
                    <a:pt x="5057192" y="3163078"/>
                  </a:lnTo>
                  <a:lnTo>
                    <a:pt x="5421086" y="3825551"/>
                  </a:lnTo>
                  <a:lnTo>
                    <a:pt x="5355771" y="4245429"/>
                  </a:lnTo>
                  <a:lnTo>
                    <a:pt x="4879910" y="4105470"/>
                  </a:lnTo>
                  <a:lnTo>
                    <a:pt x="4544008" y="5467739"/>
                  </a:lnTo>
                  <a:lnTo>
                    <a:pt x="0" y="4292082"/>
                  </a:lnTo>
                  <a:lnTo>
                    <a:pt x="727788" y="2136711"/>
                  </a:lnTo>
                  <a:lnTo>
                    <a:pt x="1287624" y="2211355"/>
                  </a:lnTo>
                  <a:lnTo>
                    <a:pt x="1194318" y="765111"/>
                  </a:lnTo>
                  <a:lnTo>
                    <a:pt x="1903445" y="46653"/>
                  </a:ln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E5EE952-8813-F217-0E30-CC7F86F5DB8A}"/>
              </a:ext>
            </a:extLst>
          </p:cNvPr>
          <p:cNvSpPr txBox="1"/>
          <p:nvPr/>
        </p:nvSpPr>
        <p:spPr>
          <a:xfrm>
            <a:off x="252663" y="638676"/>
            <a:ext cx="484872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Services Impacted During Outage</a:t>
            </a:r>
          </a:p>
          <a:p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HVAC adjustments in all buildings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Domestic hot water will be off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Dining locations w/o hot water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Posner Hall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NSH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CFA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Heating for CUC pool will be off</a:t>
            </a:r>
          </a:p>
          <a:p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Services NOT Impacted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Housing buildings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Domestic hot water in CUC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Domestic hot water in Tepper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Domestic hot water in Hunt Library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Domestic hot water in Purnell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782D862-3EFA-04E4-1E22-D2A3A989AFF0}"/>
              </a:ext>
            </a:extLst>
          </p:cNvPr>
          <p:cNvSpPr txBox="1"/>
          <p:nvPr/>
        </p:nvSpPr>
        <p:spPr>
          <a:xfrm>
            <a:off x="120316" y="61302"/>
            <a:ext cx="11725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400" b="1" dirty="0"/>
              <a:t>Steam Outage Starts </a:t>
            </a:r>
            <a:r>
              <a:rPr lang="en-US" sz="2400" dirty="0"/>
              <a:t>– Noon on Tuesday, 8/15 </a:t>
            </a:r>
            <a:r>
              <a:rPr lang="en-US" sz="2400" b="1" dirty="0"/>
              <a:t>Steam Outage Ends </a:t>
            </a:r>
            <a:r>
              <a:rPr lang="en-US" sz="2400" dirty="0"/>
              <a:t>– Noon on Thursday, 8/17</a:t>
            </a:r>
          </a:p>
        </p:txBody>
      </p:sp>
    </p:spTree>
    <p:extLst>
      <p:ext uri="{BB962C8B-B14F-4D97-AF65-F5344CB8AC3E}">
        <p14:creationId xmlns:p14="http://schemas.microsoft.com/office/powerpoint/2010/main" val="1699820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27136</TotalTime>
  <Words>129</Words>
  <Application>Microsoft Office PowerPoint</Application>
  <PresentationFormat>Widescreen</PresentationFormat>
  <Paragraphs>34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Open Sans</vt:lpstr>
      <vt:lpstr>Open Sans ExtraBold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A Guenther</dc:creator>
  <cp:lastModifiedBy>Shannon E Wetzel</cp:lastModifiedBy>
  <cp:revision>10</cp:revision>
  <cp:lastPrinted>2023-02-16T19:39:45Z</cp:lastPrinted>
  <dcterms:created xsi:type="dcterms:W3CDTF">2023-02-01T18:31:53Z</dcterms:created>
  <dcterms:modified xsi:type="dcterms:W3CDTF">2023-08-11T14:08:27Z</dcterms:modified>
</cp:coreProperties>
</file>