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5" r:id="rId4"/>
    <p:sldId id="278" r:id="rId5"/>
    <p:sldId id="279" r:id="rId6"/>
    <p:sldId id="27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0D77-AACA-41BC-827F-84A74147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0E402-57B8-4DD9-8E60-94859E35E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942D-C435-447F-8CBC-D645B866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49E1-D6CD-4D78-966D-B09030B1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FA49-04AC-40B9-ADAC-122E78C0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F3AF-7F31-46BD-8F14-3961F4D6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10CE-B77D-4663-8FA8-6F78F8382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BBEA-1DB3-4486-9D3C-22105A0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591A8-253D-406C-8FB3-2E3646AF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FAAD-06BD-44CF-AB97-75D2A1F6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D6E89-4873-49C2-B3EF-7305996C4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3DF41-5E16-4943-AD02-E7DC2497B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CD6BF-A902-46B9-A256-6093AE37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C407-1A3C-4767-87EB-7BDFD0A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8B2E-030C-49A4-90FD-54ED0F2C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68E7-E422-4E4E-8E17-CE357137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C976-E001-4819-9F33-B8B256C3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CBF2-B503-434C-BFAE-82879B7E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6FD1-DD14-492B-A4E2-4FB47329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E2E9-1EA6-4A95-9EC6-050A00B8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D21C-7551-493D-80E9-F2523F98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04D0-2B37-4378-9E4A-70CFC547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245B-BAD6-4D09-B83A-1CC07CCE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D1F6-65B3-4A19-9E4D-42143622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0E7C-99E5-4C77-BB8E-39F30E09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2262-1A1C-4E44-B5A5-5F07BEF6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8093-E17A-4D23-A391-D3071D0D4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D6D91-DC6E-4F7D-85AE-E25A11D7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46A74-775E-43E9-A8D6-E0F10E23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A11F-9B38-461F-A8F7-30275338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C7A5B-A8F7-4E4C-9FD7-3539523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FB2-7820-4910-AA67-1FF6F594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1A6D-6613-400D-9636-1CDA2698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A918-397A-48DE-A914-D012EF3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A04C0-A2BA-4DD1-9793-7CF6E8FDA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596EB-1DBB-414E-B48B-80F778FC9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FB895-4324-401C-9694-1932266C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89734-399E-4BA8-90BA-E12573E8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D2BE9-A42D-4EE6-958B-4BEAB948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CBD4-7494-4E76-8682-D3A7360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04ABC-05CE-4297-BA34-2B882BF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E8A25-14BA-4667-A7DE-201C535A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3D71-4BE7-4789-950D-7204BE07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62DB-E4DE-4CE3-8E47-F89371F5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B4A67-63F0-46B7-98A8-E97B822C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1BFD-A6DF-41A6-8111-A413F029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5D33-A4F8-461A-918C-BA9B22D4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9BF7-AC1D-416F-9943-D24AE57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BE75-CB34-4F4B-AF47-3E19B4D8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B6104-ED05-4B50-9F05-9F735F24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40E4B-A571-4F22-A4A1-3DAB54D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FCF8E-FE7E-41F1-9B15-7F41AD63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23AA-82D4-46BF-BD35-2BED82B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C8C91-4113-41EA-A904-E758F804E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B1DCA-46C4-4145-BAE6-DF24118AF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D28A-382A-43E3-BA65-2C676752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D91B8-CACC-40BA-AA3E-836F45CB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D827-CC8C-49B0-ADA0-EE5DDEBD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7B87-5EE5-4E9C-B123-7253B68B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D184D-9C21-4E0E-A147-C87EAFCA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98CF-582A-4C43-8947-96EF3547C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5806-1D84-49C0-AE5C-BC019F72DBF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D507-A8BF-4849-A396-402BBDE03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5491-2F1D-4D43-8DD6-097CB4F35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1289953"/>
            <a:ext cx="1204762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Building Power Outages</a:t>
            </a: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Electrical Equipment Testing and Maintenance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Meeting Purpose: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Briefing on Planned Power Outages for Electrical Testing and Maintenance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Affected – updated based on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 and Weather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710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0" y="1224793"/>
            <a:ext cx="11908972" cy="4219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 Equipment Testing &amp; Maintenance in January 2024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Planned Power Outages - </a:t>
            </a:r>
            <a:r>
              <a:rPr 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Power will be ACTIVE for the Duration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feedback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testing and maintenance on main electrical equipment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in January allows us to perform repairs after Commencement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testing and maintenance will require building power outages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and outages are weather dependent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3E8B96-BC96-49E0-AE2A-200BAF1273F8}"/>
              </a:ext>
            </a:extLst>
          </p:cNvPr>
          <p:cNvSpPr txBox="1"/>
          <p:nvPr/>
        </p:nvSpPr>
        <p:spPr>
          <a:xfrm>
            <a:off x="185057" y="917507"/>
            <a:ext cx="6094602" cy="5194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10</a:t>
            </a:r>
            <a:endParaRPr lang="en-US" sz="2800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Hamburg / Smith Hall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Newell Simon Hall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FMS Building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11</a:t>
            </a:r>
            <a:endParaRPr lang="en-US" sz="2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Doherty Hall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Gates Hillman Center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Purnell Center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C90DBB-13F5-4E7D-A3EF-A37AF2868CEB}"/>
              </a:ext>
            </a:extLst>
          </p:cNvPr>
          <p:cNvSpPr txBox="1"/>
          <p:nvPr/>
        </p:nvSpPr>
        <p:spPr>
          <a:xfrm>
            <a:off x="185057" y="122247"/>
            <a:ext cx="1191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Buildings Identified for January Power Shutdown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4EE9F-003B-4A56-86D0-4AC5B5420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47"/>
          <a:stretch/>
        </p:blipFill>
        <p:spPr>
          <a:xfrm>
            <a:off x="5147394" y="1120799"/>
            <a:ext cx="6714640" cy="48663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7E0E3E4-1BEB-4844-9C5F-09EF46D15F39}"/>
              </a:ext>
            </a:extLst>
          </p:cNvPr>
          <p:cNvSpPr/>
          <p:nvPr/>
        </p:nvSpPr>
        <p:spPr>
          <a:xfrm>
            <a:off x="7465491" y="2368451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E599FC-B08D-43DE-AD39-B0FC6D8F32EE}"/>
              </a:ext>
            </a:extLst>
          </p:cNvPr>
          <p:cNvSpPr/>
          <p:nvPr/>
        </p:nvSpPr>
        <p:spPr>
          <a:xfrm>
            <a:off x="7393058" y="3367607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D5760A-59B9-4FEE-BEF0-7D1A60B966B9}"/>
              </a:ext>
            </a:extLst>
          </p:cNvPr>
          <p:cNvSpPr/>
          <p:nvPr/>
        </p:nvSpPr>
        <p:spPr>
          <a:xfrm>
            <a:off x="8203331" y="2472288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B75B5C-B9BA-4C3D-89F8-FF4D1CB39FD3}"/>
              </a:ext>
            </a:extLst>
          </p:cNvPr>
          <p:cNvSpPr/>
          <p:nvPr/>
        </p:nvSpPr>
        <p:spPr>
          <a:xfrm>
            <a:off x="6007085" y="2652433"/>
            <a:ext cx="293914" cy="2939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63422AF-5CAB-408D-9CB0-00D77D8CED4B}"/>
              </a:ext>
            </a:extLst>
          </p:cNvPr>
          <p:cNvSpPr/>
          <p:nvPr/>
        </p:nvSpPr>
        <p:spPr>
          <a:xfrm>
            <a:off x="6605799" y="2568013"/>
            <a:ext cx="293914" cy="2939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563322-C95E-277E-EBC6-C291A12E75D8}"/>
              </a:ext>
            </a:extLst>
          </p:cNvPr>
          <p:cNvSpPr/>
          <p:nvPr/>
        </p:nvSpPr>
        <p:spPr>
          <a:xfrm>
            <a:off x="6693040" y="1965621"/>
            <a:ext cx="293914" cy="2939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9EB80-E216-46D6-0461-E00ECE0A93D8}"/>
              </a:ext>
            </a:extLst>
          </p:cNvPr>
          <p:cNvSpPr txBox="1"/>
          <p:nvPr/>
        </p:nvSpPr>
        <p:spPr>
          <a:xfrm>
            <a:off x="0" y="847288"/>
            <a:ext cx="1190897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Duration and Weather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8 hours for power outage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preparation starts before outage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is weather dependent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 if expected daytime temperatures &lt; 28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does not </a:t>
            </a:r>
            <a:r>
              <a:rPr lang="en-US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until actual temperature &gt; 20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time for building preparation ~7AM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time for power outage ~8:30AM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3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9EB80-E216-46D6-0461-E00ECE0A93D8}"/>
              </a:ext>
            </a:extLst>
          </p:cNvPr>
          <p:cNvSpPr txBox="1"/>
          <p:nvPr/>
        </p:nvSpPr>
        <p:spPr>
          <a:xfrm>
            <a:off x="0" y="847288"/>
            <a:ext cx="1190897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During Work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updates will be sent to FMS Announce d-lists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hours in advance with weather update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of building preparations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time of power outage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time power is restored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During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FMS Service Response Center 412.268.2910</a:t>
            </a:r>
          </a:p>
        </p:txBody>
      </p:sp>
    </p:spTree>
    <p:extLst>
      <p:ext uri="{BB962C8B-B14F-4D97-AF65-F5344CB8AC3E}">
        <p14:creationId xmlns:p14="http://schemas.microsoft.com/office/powerpoint/2010/main" val="306790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412983"/>
            <a:ext cx="12047621" cy="4073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Building Power Outages Week of January 8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for Department Representatives: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aware that building power outages are being planned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will be CLOSED during power outages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discussion with FMS staff on your departments needs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any new feedback.  Send email to Shannon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4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47446</TotalTime>
  <Words>262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Open Sans ExtraBold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A Guenther</dc:creator>
  <cp:lastModifiedBy>Shannon E Wetzel</cp:lastModifiedBy>
  <cp:revision>20</cp:revision>
  <cp:lastPrinted>2023-12-20T13:11:21Z</cp:lastPrinted>
  <dcterms:created xsi:type="dcterms:W3CDTF">2023-02-01T18:31:53Z</dcterms:created>
  <dcterms:modified xsi:type="dcterms:W3CDTF">2023-12-20T13:12:17Z</dcterms:modified>
</cp:coreProperties>
</file>