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403" r:id="rId3"/>
    <p:sldId id="405" r:id="rId4"/>
    <p:sldId id="402" r:id="rId5"/>
    <p:sldId id="4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C484-83D3-4BB0-BB01-1CB954E1F70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800D-8D3D-45AF-B879-DC07DBF6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2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D5E4-BB84-17D6-B1D7-FFEDDFDC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2618D-93BB-0CA8-083B-8CE805E4A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2781-7B95-63C2-597D-3069431A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1BD7-AFBB-FD9E-874E-B196CB97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1DCD4-D6D7-910E-43CD-9E8E47BF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BECE-A235-1BE9-AE2C-CDE38072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927D6-CD77-E471-3E09-2BE768D5B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6EF4-28B5-973B-1574-23F2EA8E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CD44C-6752-0A8D-F6A2-63A607F0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85ED-0A74-0AE7-84FF-1EFAA84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6180C-32B5-CE5C-D76D-B98CF8805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A549E-A84C-AAD4-89C7-C83B5B88D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7738-D56B-6510-3EA4-923799F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9F2F7-CC0C-AC10-AA38-C0228B8A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CA43-286A-1BB5-301E-41CFE8B5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4CD7A-725F-9944-93F4-585EA7580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4363" y="3044825"/>
            <a:ext cx="5883275" cy="7683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3447848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5568" y="6328495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393950" y="2535238"/>
            <a:ext cx="6816725" cy="3067050"/>
          </a:xfrm>
        </p:spPr>
        <p:txBody>
          <a:bodyPr/>
          <a:lstStyle>
            <a:lvl1pPr marL="347472" indent="-347472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bulleted list.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708275" y="6342063"/>
            <a:ext cx="5768163" cy="27622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 title</a:t>
            </a:r>
          </a:p>
        </p:txBody>
      </p:sp>
    </p:spTree>
    <p:extLst>
      <p:ext uri="{BB962C8B-B14F-4D97-AF65-F5344CB8AC3E}">
        <p14:creationId xmlns:p14="http://schemas.microsoft.com/office/powerpoint/2010/main" val="1270387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46FB-719A-3776-5F2D-27923256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8D41-B8A2-D49C-478E-3ECCD85F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2467-0F5B-38AE-9C09-46E89F87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D00D-55F9-B5EE-878F-CFFE150F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6C7B0-DE86-D1D6-1580-DBC6B71B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5B08-2F94-CF1E-78DC-D4803034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0DF63-77CA-718B-9A06-EBDE73652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0F8D-CC37-C4CE-A6EC-F5C43865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7A66-B0BA-34EB-1856-B9452FE3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177C-C03D-CA02-BBE0-9944B750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909B-D9A1-C6A8-E592-33370CA0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9259-594D-08C1-B8DF-641E91FAA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D6EE-E8EF-7A7B-7B75-16ECC7BA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D74FB-2CDD-3B98-8D83-4A3EC515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31499-22E3-0417-35D5-93A5DC12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FD44F-0EA2-E185-4ED2-47296330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4A76-4738-7DF2-3FD8-B61CB2C8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098C1-28E0-F5E9-5142-C28979A8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B6AD-96DF-DE98-E0AE-BE9A3C57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D08FC-8BE7-4E42-A5DB-D0C90E9E1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A50F3-C43B-A390-B050-52C61369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48701-B6F2-9CE7-9169-1A95DBE9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C5BDA-1618-2617-2268-9F10EC72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DA62D-6F4D-C114-3CCD-E5FA17E8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6722-C4CE-C40B-17A9-B9DB9B10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FB0FA-4619-9DF6-A024-BBAFD986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D480-11E7-8907-5216-936C059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09FC6-F4D3-F727-D2EB-4881CCCF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239F1-12C9-F58C-91DE-8240DF22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2DD00-113B-69E8-15CE-44398D18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4D955-24FE-4FF7-0AA6-D5C787DD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695E-531B-BE74-AFFA-4DB99956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BBF4-587D-4689-68FF-F4101D33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D1D32-B5AB-124F-1F11-A6C922F4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3FA78-1536-5BB9-D3AD-6E33C5B1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B346-1581-2F4B-6880-CD277204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EDD30-BA42-2B0C-98DD-4ADCF693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FEF7-EA02-D64B-A2EC-20A1F2D6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1F93-E361-91B0-7DB0-924F8B982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6C0C8-31FB-4062-CB63-9D23979F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91E57-9D31-EA47-993D-CAA2038F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C693-9238-B8CC-2F11-5DEAE02D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85AB2-2DB7-B075-60B5-32C35B72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30193-75AB-2666-9D15-52E3128D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9CA77-4C97-D7C2-119B-5C3A4418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4766-34D9-A181-5027-05BDF1D30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7F28D-6598-48B2-A7DE-EFD4BF4DAEFA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6C2E-9C12-7DF8-3CB1-2B38D3188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CB8-7D61-844F-7C42-C5DA68389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garapat@andrew.cmu.edu" TargetMode="External"/><Relationship Id="rId7" Type="http://schemas.openxmlformats.org/officeDocument/2006/relationships/hyperlink" Target="mailto:msjones@andrew.cm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cunning@andrew.cmu.edu" TargetMode="External"/><Relationship Id="rId5" Type="http://schemas.openxmlformats.org/officeDocument/2006/relationships/hyperlink" Target="mailto:areilly@cmu.edu" TargetMode="External"/><Relationship Id="rId4" Type="http://schemas.openxmlformats.org/officeDocument/2006/relationships/hyperlink" Target="mailto:cdeely@andrew.cm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A58C1-D9D7-5840-8991-49A10E8EC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2068" y="2609943"/>
            <a:ext cx="9011841" cy="76835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Cut to Purnell Steam and Water Line Replacement Project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Line Shut Down Coordination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23, 2024</a:t>
            </a:r>
          </a:p>
        </p:txBody>
      </p:sp>
    </p:spTree>
    <p:extLst>
      <p:ext uri="{BB962C8B-B14F-4D97-AF65-F5344CB8AC3E}">
        <p14:creationId xmlns:p14="http://schemas.microsoft.com/office/powerpoint/2010/main" val="24949045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97267" y="1711135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0549" y="42111"/>
            <a:ext cx="1199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A02BF-D377-4AD9-DE2D-761C03DACEAA}"/>
              </a:ext>
            </a:extLst>
          </p:cNvPr>
          <p:cNvSpPr txBox="1"/>
          <p:nvPr/>
        </p:nvSpPr>
        <p:spPr>
          <a:xfrm>
            <a:off x="1197143" y="1288323"/>
            <a:ext cx="3771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Goal to avoid unplanned interruptions to water service during the water line replacement project.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During the outage, the team will be installing a new isolation valve in the TTNW South Vault, which will help Campus isolate Gates, Purnell &amp; CUC , so as to avoid interruptions. 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C68EC-20AD-2A35-3F35-7C4F11D9B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86" y="848668"/>
            <a:ext cx="7042390" cy="4721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1C126-AF5B-44CE-BC5A-D2FDCBE8E537}"/>
              </a:ext>
            </a:extLst>
          </p:cNvPr>
          <p:cNvSpPr txBox="1"/>
          <p:nvPr/>
        </p:nvSpPr>
        <p:spPr>
          <a:xfrm>
            <a:off x="4885401" y="1023544"/>
            <a:ext cx="242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PURNELL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3AA9E-BC8C-4C1F-8A4C-90616C70DDBC}"/>
              </a:ext>
            </a:extLst>
          </p:cNvPr>
          <p:cNvSpPr txBox="1"/>
          <p:nvPr/>
        </p:nvSpPr>
        <p:spPr>
          <a:xfrm>
            <a:off x="10926442" y="1033321"/>
            <a:ext cx="77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CUC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4D64DE-0699-E7F5-C980-BD06A530C902}"/>
              </a:ext>
            </a:extLst>
          </p:cNvPr>
          <p:cNvCxnSpPr>
            <a:cxnSpLocks/>
          </p:cNvCxnSpPr>
          <p:nvPr/>
        </p:nvCxnSpPr>
        <p:spPr>
          <a:xfrm>
            <a:off x="10926442" y="1455821"/>
            <a:ext cx="6845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CA3EF1-3F7C-9CF9-2F39-FDD4E689CA25}"/>
              </a:ext>
            </a:extLst>
          </p:cNvPr>
          <p:cNvSpPr txBox="1"/>
          <p:nvPr/>
        </p:nvSpPr>
        <p:spPr>
          <a:xfrm>
            <a:off x="4868488" y="2006854"/>
            <a:ext cx="136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GATES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D2EADF-28A2-98E7-0386-D27CDF33E58A}"/>
              </a:ext>
            </a:extLst>
          </p:cNvPr>
          <p:cNvCxnSpPr>
            <a:cxnSpLocks/>
          </p:cNvCxnSpPr>
          <p:nvPr/>
        </p:nvCxnSpPr>
        <p:spPr>
          <a:xfrm flipH="1">
            <a:off x="4885401" y="2390223"/>
            <a:ext cx="695009" cy="81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0163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97267" y="1711135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0549" y="42111"/>
            <a:ext cx="1199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A02BF-D377-4AD9-DE2D-761C03DACEAA}"/>
              </a:ext>
            </a:extLst>
          </p:cNvPr>
          <p:cNvSpPr txBox="1"/>
          <p:nvPr/>
        </p:nvSpPr>
        <p:spPr>
          <a:xfrm>
            <a:off x="1197143" y="1288323"/>
            <a:ext cx="3771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Goal to avoid unplanned interruptions to water service during the water line replacement project.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During the outage, the team will be installing a new isolation valve in the TTNW South Vault, which will help Campus isolate Gates, Purnell &amp; CUC , so as to avoid interruptions. 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CE339-EFD7-B2FB-F212-0FE5078E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85" y="571500"/>
            <a:ext cx="7204007" cy="55345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877CF6F-CFBB-2B6B-D4A0-5C45674884EB}"/>
              </a:ext>
            </a:extLst>
          </p:cNvPr>
          <p:cNvSpPr/>
          <p:nvPr/>
        </p:nvSpPr>
        <p:spPr>
          <a:xfrm>
            <a:off x="8668753" y="3326732"/>
            <a:ext cx="764005" cy="721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9AED2-5B47-9E6B-F247-0AAB7CC17281}"/>
              </a:ext>
            </a:extLst>
          </p:cNvPr>
          <p:cNvSpPr txBox="1"/>
          <p:nvPr/>
        </p:nvSpPr>
        <p:spPr>
          <a:xfrm>
            <a:off x="9547058" y="3639553"/>
            <a:ext cx="1149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ighlight>
                  <a:srgbClr val="FFFF00"/>
                </a:highlight>
              </a:rPr>
              <a:t>Install new isolation valve in the TTNW S Vault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D6101F-CEA0-307D-A374-30AE5A6DB706}"/>
              </a:ext>
            </a:extLst>
          </p:cNvPr>
          <p:cNvCxnSpPr/>
          <p:nvPr/>
        </p:nvCxnSpPr>
        <p:spPr>
          <a:xfrm flipH="1" flipV="1">
            <a:off x="9432758" y="3723774"/>
            <a:ext cx="216568" cy="96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646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43125" y="1687071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2006" y="0"/>
            <a:ext cx="10585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SCHEDULE – WED, May 29, 2024 – THURS, May 30,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962E0-1756-2EFF-AE4A-4615CC25ED25}"/>
              </a:ext>
            </a:extLst>
          </p:cNvPr>
          <p:cNvSpPr txBox="1"/>
          <p:nvPr/>
        </p:nvSpPr>
        <p:spPr>
          <a:xfrm>
            <a:off x="1498015" y="1385058"/>
            <a:ext cx="10434220" cy="369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Shut Off For Draining – 6 PM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water pipes and hydrant is drained, new work for the isolation valve will commence between 6PM and 5AM.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will be re-energized post this time, for water service to buildings.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that buildings remain unoccupied during this time as this line impacts fire suppression systems as well. </a:t>
            </a:r>
          </a:p>
        </p:txBody>
      </p:sp>
    </p:spTree>
    <p:extLst>
      <p:ext uri="{BB962C8B-B14F-4D97-AF65-F5344CB8AC3E}">
        <p14:creationId xmlns:p14="http://schemas.microsoft.com/office/powerpoint/2010/main" val="19057979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43125" y="1687071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3422817" y="165835"/>
            <a:ext cx="658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0C203-82B7-70AE-7D72-E63A25B3BAC4}"/>
              </a:ext>
            </a:extLst>
          </p:cNvPr>
          <p:cNvSpPr txBox="1"/>
          <p:nvPr/>
        </p:nvSpPr>
        <p:spPr>
          <a:xfrm>
            <a:off x="1526257" y="993827"/>
            <a:ext cx="10084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Salonika Garapaty	CDFD Project Manager		</a:t>
            </a:r>
            <a:r>
              <a:rPr lang="en-US" dirty="0">
                <a:hlinkClick r:id="rId3"/>
              </a:rPr>
              <a:t>sgarapat@andrew.cmu.edu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Chris Deely		CDFD Project Associate		</a:t>
            </a:r>
            <a:r>
              <a:rPr lang="en-US" dirty="0">
                <a:hlinkClick r:id="rId4"/>
              </a:rPr>
              <a:t>cdeely@andrew.cmu.edu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Andrew Reilly 		CDFD Sr. Director of Construction	</a:t>
            </a:r>
            <a:r>
              <a:rPr lang="en-US" dirty="0">
                <a:hlinkClick r:id="rId5"/>
              </a:rPr>
              <a:t>areilly@cmu.edu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Ron Cunningham	FMCS, Director			</a:t>
            </a:r>
            <a:r>
              <a:rPr lang="en-US" dirty="0">
                <a:hlinkClick r:id="rId6"/>
              </a:rPr>
              <a:t>rcunning@andrew.cmu.edu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 Jones 		FMCS , Plumbing 			</a:t>
            </a:r>
            <a:r>
              <a:rPr lang="en-US" dirty="0">
                <a:hlinkClick r:id="rId7"/>
              </a:rPr>
              <a:t>msjones@andrew.cmu.edu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4950826" y="3358248"/>
            <a:ext cx="352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881442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309</Words>
  <Application>Microsoft Office PowerPoint</Application>
  <PresentationFormat>Widescreen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Open Sans</vt:lpstr>
      <vt:lpstr>Palatino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Salonika Garapaty</dc:creator>
  <cp:lastModifiedBy>Shannon E Wetzel</cp:lastModifiedBy>
  <cp:revision>6</cp:revision>
  <dcterms:created xsi:type="dcterms:W3CDTF">2024-04-22T17:44:12Z</dcterms:created>
  <dcterms:modified xsi:type="dcterms:W3CDTF">2024-05-23T16:39:08Z</dcterms:modified>
</cp:coreProperties>
</file>