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75" r:id="rId4"/>
    <p:sldId id="278" r:id="rId5"/>
    <p:sldId id="279" r:id="rId6"/>
    <p:sldId id="272" r:id="rId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0D77-AACA-41BC-827F-84A74147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0E402-57B8-4DD9-8E60-94859E35E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1942D-C435-447F-8CBC-D645B8665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249E1-D6CD-4D78-966D-B09030B1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DFA49-04AC-40B9-ADAC-122E78C0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0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F3AF-7F31-46BD-8F14-3961F4D6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10CE-B77D-4663-8FA8-6F78F8382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BBEA-1DB3-4486-9D3C-22105A02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591A8-253D-406C-8FB3-2E3646AF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BFAAD-06BD-44CF-AB97-75D2A1F6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0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0D6E89-4873-49C2-B3EF-7305996C4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3DF41-5E16-4943-AD02-E7DC2497B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CD6BF-A902-46B9-A256-6093AE37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CC407-1A3C-4767-87EB-7BDFD0A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98B2E-030C-49A4-90FD-54ED0F2C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1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68E7-E422-4E4E-8E17-CE3571374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C976-E001-4819-9F33-B8B256C3D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8CBF2-B503-434C-BFAE-82879B7E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46FD1-DD14-492B-A4E2-4FB47329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9E2E9-1EA6-4A95-9EC6-050A00B8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6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D21C-7551-493D-80E9-F2523F98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004D0-2B37-4378-9E4A-70CFC5479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9245B-BAD6-4D09-B83A-1CC07CCE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FD1F6-65B3-4A19-9E4D-42143622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E0E7C-99E5-4C77-BB8E-39F30E09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5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2262-1A1C-4E44-B5A5-5F07BEF6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08093-E17A-4D23-A391-D3071D0D4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D6D91-DC6E-4F7D-85AE-E25A11D7E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46A74-775E-43E9-A8D6-E0F10E23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2A11F-9B38-461F-A8F7-30275338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C7A5B-A8F7-4E4C-9FD7-35395238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5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0FB2-7820-4910-AA67-1FF6F594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F1A6D-6613-400D-9636-1CDA2698F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EA918-397A-48DE-A914-D012EF3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A04C0-A2BA-4DD1-9793-7CF6E8FDA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596EB-1DBB-414E-B48B-80F778FC9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FB895-4324-401C-9694-1932266C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89734-399E-4BA8-90BA-E12573E8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D2BE9-A42D-4EE6-958B-4BEAB948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CBD4-7494-4E76-8682-D3A73609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04ABC-05CE-4297-BA34-2B882BF5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E8A25-14BA-4667-A7DE-201C535A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03D71-4BE7-4789-950D-7204BE07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2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162DB-E4DE-4CE3-8E47-F89371F58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B4A67-63F0-46B7-98A8-E97B822C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11BFD-A6DF-41A6-8111-A413F029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8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5D33-A4F8-461A-918C-BA9B22D4E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89BF7-AC1D-416F-9943-D24AE57E8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BE75-CB34-4F4B-AF47-3E19B4D84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B6104-ED05-4B50-9F05-9F735F24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40E4B-A571-4F22-A4A1-3DAB54D5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FCF8E-FE7E-41F1-9B15-7F41AD63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6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723AA-82D4-46BF-BD35-2BED82BB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CC8C91-4113-41EA-A904-E758F804E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B1DCA-46C4-4145-BAE6-DF24118AF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ED28A-382A-43E3-BA65-2C676752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806-1D84-49C0-AE5C-BC019F72DBF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D91B8-CACC-40BA-AA3E-836F45CB8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D827-CC8C-49B0-ADA0-EE5DDEBD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1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967B87-5EE5-4E9C-B123-7253B68B1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D184D-9C21-4E0E-A147-C87EAFCA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098CF-582A-4C43-8947-96EF3547C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65806-1D84-49C0-AE5C-BC019F72DBF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BD507-A8BF-4849-A396-402BBDE03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F5491-2F1D-4D43-8DD6-097CB4F35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6E86-1445-49EC-AD46-3C4A3E1A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5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D7684E-FEBC-4CAC-BCF1-D9DAD1125E24}"/>
              </a:ext>
            </a:extLst>
          </p:cNvPr>
          <p:cNvSpPr txBox="1"/>
          <p:nvPr/>
        </p:nvSpPr>
        <p:spPr>
          <a:xfrm>
            <a:off x="144379" y="1289953"/>
            <a:ext cx="12047621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Planned Building Power Outages</a:t>
            </a:r>
          </a:p>
          <a:p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Electrical Equipment Testing and Maintenance</a:t>
            </a:r>
          </a:p>
          <a:p>
            <a:endParaRPr lang="en-US" sz="24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Meeting Purpose: </a:t>
            </a:r>
            <a:r>
              <a:rPr lang="en-US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	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Briefing on Planned Power Outages for Electrical Testing and Maintenance</a:t>
            </a: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Buildings Affected – updated based on feedback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Duration and Weather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57107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C61D14-5629-4133-BA28-FB699ABEACEC}"/>
              </a:ext>
            </a:extLst>
          </p:cNvPr>
          <p:cNvSpPr txBox="1"/>
          <p:nvPr/>
        </p:nvSpPr>
        <p:spPr>
          <a:xfrm>
            <a:off x="0" y="1224793"/>
            <a:ext cx="11908972" cy="3588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Electrical Equipment Testing &amp; Maintenance in June 2024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Planned Power Outages - </a:t>
            </a:r>
            <a:r>
              <a:rPr lang="en-US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Emergency Power will be ACTIVE for the Duration</a:t>
            </a:r>
          </a:p>
          <a:p>
            <a:pPr>
              <a:spcBef>
                <a:spcPts val="600"/>
              </a:spcBef>
            </a:pP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feedback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 testing and maintenance on main electrical equipment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testing and maintenance will require a full building power outage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work and outages are weather dependent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9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BA259F-9924-BA52-7C57-E1DADDFEB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309" y="1297353"/>
            <a:ext cx="7391001" cy="51174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3E8B96-BC96-49E0-AE2A-200BAF1273F8}"/>
              </a:ext>
            </a:extLst>
          </p:cNvPr>
          <p:cNvSpPr txBox="1"/>
          <p:nvPr/>
        </p:nvSpPr>
        <p:spPr>
          <a:xfrm>
            <a:off x="185057" y="917507"/>
            <a:ext cx="6094602" cy="1962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 Date - June 19</a:t>
            </a:r>
            <a:endParaRPr lang="en-US" sz="2800" b="1" dirty="0">
              <a:solidFill>
                <a:srgbClr val="FF99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Tepper Building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CIC Building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C90DBB-13F5-4E7D-A3EF-A37AF2868CEB}"/>
              </a:ext>
            </a:extLst>
          </p:cNvPr>
          <p:cNvSpPr txBox="1"/>
          <p:nvPr/>
        </p:nvSpPr>
        <p:spPr>
          <a:xfrm>
            <a:off x="185057" y="122247"/>
            <a:ext cx="1191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Buildings Identified for June Power Shutdown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CB75B5C-B9BA-4C3D-89F8-FF4D1CB39FD3}"/>
              </a:ext>
            </a:extLst>
          </p:cNvPr>
          <p:cNvSpPr/>
          <p:nvPr/>
        </p:nvSpPr>
        <p:spPr>
          <a:xfrm>
            <a:off x="5985745" y="3028896"/>
            <a:ext cx="293914" cy="29391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63422AF-5CAB-408D-9CB0-00D77D8CED4B}"/>
              </a:ext>
            </a:extLst>
          </p:cNvPr>
          <p:cNvSpPr/>
          <p:nvPr/>
        </p:nvSpPr>
        <p:spPr>
          <a:xfrm>
            <a:off x="6973122" y="1959934"/>
            <a:ext cx="293914" cy="29391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5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69EB80-E216-46D6-0461-E00ECE0A93D8}"/>
              </a:ext>
            </a:extLst>
          </p:cNvPr>
          <p:cNvSpPr txBox="1"/>
          <p:nvPr/>
        </p:nvSpPr>
        <p:spPr>
          <a:xfrm>
            <a:off x="0" y="847288"/>
            <a:ext cx="11908972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Expected Duration and Weather</a:t>
            </a:r>
          </a:p>
          <a:p>
            <a:pPr>
              <a:spcBef>
                <a:spcPts val="600"/>
              </a:spcBef>
            </a:pP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Planning 8 hours for power outage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preparation starts before outage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work is weather dependent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Cancel if potential flooding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Cancel if extreme heat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time for building preparation ~7AM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time for power outage ~8:30AM</a:t>
            </a:r>
          </a:p>
          <a:p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3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69EB80-E216-46D6-0461-E00ECE0A93D8}"/>
              </a:ext>
            </a:extLst>
          </p:cNvPr>
          <p:cNvSpPr txBox="1"/>
          <p:nvPr/>
        </p:nvSpPr>
        <p:spPr>
          <a:xfrm>
            <a:off x="0" y="847288"/>
            <a:ext cx="11908972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During Work</a:t>
            </a:r>
          </a:p>
          <a:p>
            <a:pPr>
              <a:spcBef>
                <a:spcPts val="600"/>
              </a:spcBef>
            </a:pP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updates will be sent to FMS Announce d-lists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hours in advance with weather update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of building preparations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time of power outage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time power is restored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During 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FMS Service Response Center 412.268.2910</a:t>
            </a:r>
          </a:p>
        </p:txBody>
      </p:sp>
    </p:spTree>
    <p:extLst>
      <p:ext uri="{BB962C8B-B14F-4D97-AF65-F5344CB8AC3E}">
        <p14:creationId xmlns:p14="http://schemas.microsoft.com/office/powerpoint/2010/main" val="306790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D7684E-FEBC-4CAC-BCF1-D9DAD1125E24}"/>
              </a:ext>
            </a:extLst>
          </p:cNvPr>
          <p:cNvSpPr txBox="1"/>
          <p:nvPr/>
        </p:nvSpPr>
        <p:spPr>
          <a:xfrm>
            <a:off x="144379" y="412983"/>
            <a:ext cx="12047621" cy="4073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Planned Building Power Outages Week of June 19</a:t>
            </a:r>
          </a:p>
          <a:p>
            <a:endParaRPr lang="en-US" sz="24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Steps for Department Representatives: </a:t>
            </a:r>
            <a:r>
              <a:rPr lang="en-US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	</a:t>
            </a: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aware that building power outages are being planned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Buildings will be CLOSED during power outages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 discussion with FMS staff on your departments needs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any new feedback.  Send email to Shannon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48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47570</TotalTime>
  <Words>235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Open Sans ExtraBold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A Guenther</dc:creator>
  <cp:lastModifiedBy>Shannon E Wetzel</cp:lastModifiedBy>
  <cp:revision>22</cp:revision>
  <cp:lastPrinted>2023-11-14T16:27:25Z</cp:lastPrinted>
  <dcterms:created xsi:type="dcterms:W3CDTF">2023-02-01T18:31:53Z</dcterms:created>
  <dcterms:modified xsi:type="dcterms:W3CDTF">2024-05-07T14:22:51Z</dcterms:modified>
</cp:coreProperties>
</file>