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7" r:id="rId2"/>
    <p:sldId id="405" r:id="rId3"/>
    <p:sldId id="403" r:id="rId4"/>
    <p:sldId id="402" r:id="rId5"/>
    <p:sldId id="40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7" autoAdjust="0"/>
    <p:restoredTop sz="94660"/>
  </p:normalViewPr>
  <p:slideViewPr>
    <p:cSldViewPr snapToGrid="0">
      <p:cViewPr varScale="1">
        <p:scale>
          <a:sx n="62" d="100"/>
          <a:sy n="62" d="100"/>
        </p:scale>
        <p:origin x="11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7C484-83D3-4BB0-BB01-1CB954E1F70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4800D-8D3D-45AF-B879-DC07DBF60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2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2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24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24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1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D5E4-BB84-17D6-B1D7-FFEDDFDC5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2618D-93BB-0CA8-083B-8CE805E4A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82781-7B95-63C2-597D-3069431A0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C1BD7-AFBB-FD9E-874E-B196CB97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1DCD4-D6D7-910E-43CD-9E8E47BF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5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9BECE-A235-1BE9-AE2C-CDE38072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927D6-CD77-E471-3E09-2BE768D5B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56EF4-28B5-973B-1574-23F2EA8E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CD44C-6752-0A8D-F6A2-63A607F0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A85ED-0A74-0AE7-84FF-1EFAA84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4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A6180C-32B5-CE5C-D76D-B98CF8805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A549E-A84C-AAD4-89C7-C83B5B88D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87738-D56B-6510-3EA4-923799F9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9F2F7-CC0C-AC10-AA38-C0228B8A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2CA43-286A-1BB5-301E-41CFE8B5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22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24CD7A-725F-9944-93F4-585EA7580F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54363" y="3044825"/>
            <a:ext cx="5883275" cy="7683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</a:defRPr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New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3447848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335568" y="6328495"/>
            <a:ext cx="350415" cy="33855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2384121" y="2001772"/>
            <a:ext cx="9177402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64318D0-91C0-A945-85E3-9719A4929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13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84425" y="1157288"/>
            <a:ext cx="5883275" cy="646112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Headline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393950" y="2535238"/>
            <a:ext cx="6816725" cy="3067050"/>
          </a:xfrm>
        </p:spPr>
        <p:txBody>
          <a:bodyPr/>
          <a:lstStyle>
            <a:lvl1pPr marL="347472" indent="-347472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bulleted list.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2708275" y="6342063"/>
            <a:ext cx="5768163" cy="27622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source title</a:t>
            </a:r>
          </a:p>
        </p:txBody>
      </p:sp>
    </p:spTree>
    <p:extLst>
      <p:ext uri="{BB962C8B-B14F-4D97-AF65-F5344CB8AC3E}">
        <p14:creationId xmlns:p14="http://schemas.microsoft.com/office/powerpoint/2010/main" val="1270387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46FB-719A-3776-5F2D-27923256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38D41-B8A2-D49C-478E-3ECCD85F0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A2467-0F5B-38AE-9C09-46E89F87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D00D-55F9-B5EE-878F-CFFE150F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6C7B0-DE86-D1D6-1580-DBC6B71B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0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5B08-2F94-CF1E-78DC-D4803034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0DF63-77CA-718B-9A06-EBDE73652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C0F8D-CC37-C4CE-A6EC-F5C438653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77A66-B0BA-34EB-1856-B9452FE3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7177C-C03D-CA02-BBE0-9944B750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1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909B-D9A1-C6A8-E592-33370CA08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E9259-594D-08C1-B8DF-641E91FAA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8D6EE-E8EF-7A7B-7B75-16ECC7BA7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D74FB-2CDD-3B98-8D83-4A3EC5150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31499-22E3-0417-35D5-93A5DC12F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FD44F-0EA2-E185-4ED2-47296330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1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4A76-4738-7DF2-3FD8-B61CB2C8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098C1-28E0-F5E9-5142-C28979A88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4B6AD-96DF-DE98-E0AE-BE9A3C57B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9D08FC-8BE7-4E42-A5DB-D0C90E9E1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9A50F3-C43B-A390-B050-52C61369F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F48701-B6F2-9CE7-9169-1A95DBE9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C5BDA-1618-2617-2268-9F10EC72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3DA62D-6F4D-C114-3CCD-E5FA17E8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7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6722-C4CE-C40B-17A9-B9DB9B10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FB0FA-4619-9DF6-A024-BBAFD986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DD480-11E7-8907-5216-936C0598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09FC6-F4D3-F727-D2EB-4881CCCF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2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B239F1-12C9-F58C-91DE-8240DF22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2DD00-113B-69E8-15CE-44398D18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4D955-24FE-4FF7-0AA6-D5C787DD8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6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695E-531B-BE74-AFFA-4DB99956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CBBF4-587D-4689-68FF-F4101D337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D1D32-B5AB-124F-1F11-A6C922F47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3FA78-1536-5BB9-D3AD-6E33C5B1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8B346-1581-2F4B-6880-CD277204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EDD30-BA42-2B0C-98DD-4ADCF693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7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FEF7-EA02-D64B-A2EC-20A1F2D6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3A1F93-E361-91B0-7DB0-924F8B982F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6C0C8-31FB-4062-CB63-9D23979FE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91E57-9D31-EA47-993D-CAA2038F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EC693-9238-B8CC-2F11-5DEAE02D3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85AB2-2DB7-B075-60B5-32C35B72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6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F30193-75AB-2666-9D15-52E3128D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9CA77-4C97-D7C2-119B-5C3A44186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84766-34D9-A181-5027-05BDF1D30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E7F28D-6598-48B2-A7DE-EFD4BF4DAEFA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C6C2E-9C12-7DF8-3CB1-2B38D3188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ECB8-7D61-844F-7C42-C5DA68389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5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garapat@andrew.cmu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jhursen@andrew.cmu.edu" TargetMode="External"/><Relationship Id="rId5" Type="http://schemas.openxmlformats.org/officeDocument/2006/relationships/hyperlink" Target="mailto:areilly@cmu.edu" TargetMode="External"/><Relationship Id="rId4" Type="http://schemas.openxmlformats.org/officeDocument/2006/relationships/hyperlink" Target="mailto:cdeely@andrew.cm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7A58C1-D9D7-5840-8991-49A10E8EC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02068" y="2609943"/>
            <a:ext cx="9011841" cy="76835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Cut to Purnell Steam and Water Line Replacement Project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Steam Shutdown July 9- July 10, 2024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June 27, 2024</a:t>
            </a:r>
          </a:p>
        </p:txBody>
      </p:sp>
    </p:spTree>
    <p:extLst>
      <p:ext uri="{BB962C8B-B14F-4D97-AF65-F5344CB8AC3E}">
        <p14:creationId xmlns:p14="http://schemas.microsoft.com/office/powerpoint/2010/main" val="24949045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9F4C59-846D-09AA-0F6B-228CEFCB6FDA}"/>
              </a:ext>
            </a:extLst>
          </p:cNvPr>
          <p:cNvSpPr/>
          <p:nvPr/>
        </p:nvSpPr>
        <p:spPr>
          <a:xfrm>
            <a:off x="2197267" y="1711135"/>
            <a:ext cx="9563100" cy="504825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3953CB-3C60-AD91-BEFE-B27FB3DEBD54}"/>
              </a:ext>
            </a:extLst>
          </p:cNvPr>
          <p:cNvSpPr/>
          <p:nvPr/>
        </p:nvSpPr>
        <p:spPr>
          <a:xfrm>
            <a:off x="1819275" y="2671762"/>
            <a:ext cx="9791700" cy="504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6355080" algn="r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6355080" algn="r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fontAlgn="ctr">
              <a:tabLst>
                <a:tab pos="457200" algn="l"/>
              </a:tabLst>
            </a:pP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49FEA-72A2-CF36-7B9D-2E837C632849}"/>
              </a:ext>
            </a:extLst>
          </p:cNvPr>
          <p:cNvSpPr txBox="1"/>
          <p:nvPr/>
        </p:nvSpPr>
        <p:spPr>
          <a:xfrm>
            <a:off x="1270549" y="42111"/>
            <a:ext cx="1199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2CE339-EFD7-B2FB-F212-0FE5078ED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538" y="797837"/>
            <a:ext cx="7204007" cy="553452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877CF6F-CFBB-2B6B-D4A0-5C45674884EB}"/>
              </a:ext>
            </a:extLst>
          </p:cNvPr>
          <p:cNvSpPr/>
          <p:nvPr/>
        </p:nvSpPr>
        <p:spPr>
          <a:xfrm>
            <a:off x="6596814" y="1855013"/>
            <a:ext cx="764005" cy="721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39AED2-5B47-9E6B-F247-0AAB7CC17281}"/>
              </a:ext>
            </a:extLst>
          </p:cNvPr>
          <p:cNvSpPr txBox="1"/>
          <p:nvPr/>
        </p:nvSpPr>
        <p:spPr>
          <a:xfrm>
            <a:off x="7268576" y="2400044"/>
            <a:ext cx="18945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ighlight>
                  <a:srgbClr val="FFFF00"/>
                </a:highlight>
              </a:rPr>
              <a:t>Demolish old line going to Purnell, and isolate with new valves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D6101F-CEA0-307D-A374-30AE5A6DB706}"/>
              </a:ext>
            </a:extLst>
          </p:cNvPr>
          <p:cNvCxnSpPr/>
          <p:nvPr/>
        </p:nvCxnSpPr>
        <p:spPr>
          <a:xfrm flipH="1" flipV="1">
            <a:off x="7160292" y="2447257"/>
            <a:ext cx="216568" cy="962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D143022-0617-D274-B170-DE84427F2F96}"/>
              </a:ext>
            </a:extLst>
          </p:cNvPr>
          <p:cNvSpPr txBox="1"/>
          <p:nvPr/>
        </p:nvSpPr>
        <p:spPr>
          <a:xfrm>
            <a:off x="1270549" y="1140737"/>
            <a:ext cx="33738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Isolate Valves in the Tunnel to No Where North Vault – to isolate Warner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Isolate valves in the Purnell Mechanical Room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Install temporary valves in TTNW and complete installation of new piping and valves in Purnell Mechanical room.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Impacted Buildings- Cyert Hall,     Warner Hall and Purnell Center.</a:t>
            </a:r>
          </a:p>
        </p:txBody>
      </p:sp>
    </p:spTree>
    <p:extLst>
      <p:ext uri="{BB962C8B-B14F-4D97-AF65-F5344CB8AC3E}">
        <p14:creationId xmlns:p14="http://schemas.microsoft.com/office/powerpoint/2010/main" val="255316461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9F4C59-846D-09AA-0F6B-228CEFCB6FDA}"/>
              </a:ext>
            </a:extLst>
          </p:cNvPr>
          <p:cNvSpPr/>
          <p:nvPr/>
        </p:nvSpPr>
        <p:spPr>
          <a:xfrm>
            <a:off x="2197267" y="1711135"/>
            <a:ext cx="9563100" cy="504825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3953CB-3C60-AD91-BEFE-B27FB3DEBD54}"/>
              </a:ext>
            </a:extLst>
          </p:cNvPr>
          <p:cNvSpPr/>
          <p:nvPr/>
        </p:nvSpPr>
        <p:spPr>
          <a:xfrm>
            <a:off x="1819275" y="2671762"/>
            <a:ext cx="9791700" cy="504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6355080" algn="r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6355080" algn="r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fontAlgn="ctr">
              <a:tabLst>
                <a:tab pos="457200" algn="l"/>
              </a:tabLst>
            </a:pP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49FEA-72A2-CF36-7B9D-2E837C632849}"/>
              </a:ext>
            </a:extLst>
          </p:cNvPr>
          <p:cNvSpPr txBox="1"/>
          <p:nvPr/>
        </p:nvSpPr>
        <p:spPr>
          <a:xfrm>
            <a:off x="1270549" y="42111"/>
            <a:ext cx="1199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A02BF-D377-4AD9-DE2D-761C03DACEAA}"/>
              </a:ext>
            </a:extLst>
          </p:cNvPr>
          <p:cNvSpPr txBox="1"/>
          <p:nvPr/>
        </p:nvSpPr>
        <p:spPr>
          <a:xfrm>
            <a:off x="1197143" y="1288323"/>
            <a:ext cx="3771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74F08-47C9-A72B-3D76-3E0CF22BD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294" y="837415"/>
            <a:ext cx="6626470" cy="4309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4D6CBD-4608-1BAA-C88F-0D580B8C442B}"/>
              </a:ext>
            </a:extLst>
          </p:cNvPr>
          <p:cNvSpPr txBox="1"/>
          <p:nvPr/>
        </p:nvSpPr>
        <p:spPr>
          <a:xfrm>
            <a:off x="8808213" y="3429000"/>
            <a:ext cx="2557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Valve Shutdown in Main Tunnel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3DB680-D965-4F89-85F0-839633DA9976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7268577" y="3752166"/>
            <a:ext cx="1539636" cy="1422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DD25208-A6C9-E2FA-6234-8D73F30B1A5F}"/>
              </a:ext>
            </a:extLst>
          </p:cNvPr>
          <p:cNvSpPr txBox="1"/>
          <p:nvPr/>
        </p:nvSpPr>
        <p:spPr>
          <a:xfrm>
            <a:off x="1286012" y="1288323"/>
            <a:ext cx="369849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Isolate Valves in the Main Tunnel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Demolish old line, run new piping to the tie in location within the Main Tunnel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Impacted Buildings - East Campus – CFA, MMCH, Hunt Library, CUC, Posner , HOA , HHW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163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9F4C59-846D-09AA-0F6B-228CEFCB6FDA}"/>
              </a:ext>
            </a:extLst>
          </p:cNvPr>
          <p:cNvSpPr/>
          <p:nvPr/>
        </p:nvSpPr>
        <p:spPr>
          <a:xfrm>
            <a:off x="2143125" y="1687071"/>
            <a:ext cx="9563100" cy="504825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3953CB-3C60-AD91-BEFE-B27FB3DEBD54}"/>
              </a:ext>
            </a:extLst>
          </p:cNvPr>
          <p:cNvSpPr/>
          <p:nvPr/>
        </p:nvSpPr>
        <p:spPr>
          <a:xfrm>
            <a:off x="1819275" y="2671762"/>
            <a:ext cx="9791700" cy="504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6355080" algn="r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6355080" algn="r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fontAlgn="ctr">
              <a:tabLst>
                <a:tab pos="457200" algn="l"/>
              </a:tabLst>
            </a:pP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49FEA-72A2-CF36-7B9D-2E837C632849}"/>
              </a:ext>
            </a:extLst>
          </p:cNvPr>
          <p:cNvSpPr txBox="1"/>
          <p:nvPr/>
        </p:nvSpPr>
        <p:spPr>
          <a:xfrm>
            <a:off x="1196558" y="0"/>
            <a:ext cx="10585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SCHEDULE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TUE, July 9, 2024 – WED, July 10,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9962E0-1756-2EFF-AE4A-4615CC25ED25}"/>
              </a:ext>
            </a:extLst>
          </p:cNvPr>
          <p:cNvSpPr txBox="1"/>
          <p:nvPr/>
        </p:nvSpPr>
        <p:spPr>
          <a:xfrm>
            <a:off x="1347454" y="2671762"/>
            <a:ext cx="10434220" cy="246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Steam Shutoff Start Time – 6:00 AM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Steam will be re-energized – prior to 7:00 AM on Wednesday, July 10, 2024.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Impacts to building steam will be similar to the impacts during the Campus Steam Shutdown that was conducted earlier in June 2024. </a:t>
            </a:r>
          </a:p>
        </p:txBody>
      </p:sp>
    </p:spTree>
    <p:extLst>
      <p:ext uri="{BB962C8B-B14F-4D97-AF65-F5344CB8AC3E}">
        <p14:creationId xmlns:p14="http://schemas.microsoft.com/office/powerpoint/2010/main" val="190579790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9F4C59-846D-09AA-0F6B-228CEFCB6FDA}"/>
              </a:ext>
            </a:extLst>
          </p:cNvPr>
          <p:cNvSpPr/>
          <p:nvPr/>
        </p:nvSpPr>
        <p:spPr>
          <a:xfrm>
            <a:off x="2143125" y="1687071"/>
            <a:ext cx="9563100" cy="504825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3953CB-3C60-AD91-BEFE-B27FB3DEBD54}"/>
              </a:ext>
            </a:extLst>
          </p:cNvPr>
          <p:cNvSpPr/>
          <p:nvPr/>
        </p:nvSpPr>
        <p:spPr>
          <a:xfrm>
            <a:off x="1819275" y="2671762"/>
            <a:ext cx="9791700" cy="504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6355080" algn="r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6355080" algn="r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fontAlgn="ctr">
              <a:tabLst>
                <a:tab pos="457200" algn="l"/>
              </a:tabLst>
            </a:pP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49FEA-72A2-CF36-7B9D-2E837C632849}"/>
              </a:ext>
            </a:extLst>
          </p:cNvPr>
          <p:cNvSpPr txBox="1"/>
          <p:nvPr/>
        </p:nvSpPr>
        <p:spPr>
          <a:xfrm>
            <a:off x="3422817" y="165835"/>
            <a:ext cx="658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10C203-82B7-70AE-7D72-E63A25B3BAC4}"/>
              </a:ext>
            </a:extLst>
          </p:cNvPr>
          <p:cNvSpPr txBox="1"/>
          <p:nvPr/>
        </p:nvSpPr>
        <p:spPr>
          <a:xfrm>
            <a:off x="1526257" y="993827"/>
            <a:ext cx="10084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Salonika Garapaty	CDFD Project Manager		</a:t>
            </a:r>
            <a:r>
              <a:rPr lang="en-US" dirty="0">
                <a:hlinkClick r:id="rId3"/>
              </a:rPr>
              <a:t>sgarapat@andrew.cmu.edu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Chris Deely		CDFD Project Associate		</a:t>
            </a:r>
            <a:r>
              <a:rPr lang="en-US" dirty="0">
                <a:hlinkClick r:id="rId4"/>
              </a:rPr>
              <a:t>cdeely@andrew.cmu.edu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Andrew Reilly 		CDFD Sr. Director of Construction	</a:t>
            </a:r>
            <a:r>
              <a:rPr lang="en-US" dirty="0">
                <a:hlinkClick r:id="rId5"/>
              </a:rPr>
              <a:t>areilly@cmu.edu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Joe Hursen		FMCS, Utilities Manager		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oogle Sans"/>
                <a:hlinkClick r:id="rId6"/>
              </a:rPr>
              <a:t>jhursen@andrew.cmu.edu</a:t>
            </a:r>
            <a:endParaRPr lang="en-US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B49FEA-72A2-CF36-7B9D-2E837C632849}"/>
              </a:ext>
            </a:extLst>
          </p:cNvPr>
          <p:cNvSpPr txBox="1"/>
          <p:nvPr/>
        </p:nvSpPr>
        <p:spPr>
          <a:xfrm>
            <a:off x="4950826" y="3358248"/>
            <a:ext cx="352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9881442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275</Words>
  <Application>Microsoft Office PowerPoint</Application>
  <PresentationFormat>Widescreen</PresentationFormat>
  <Paragraphs>56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Google Sans</vt:lpstr>
      <vt:lpstr>Open Sans</vt:lpstr>
      <vt:lpstr>Palatino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Salonika Garapaty</dc:creator>
  <cp:lastModifiedBy>Shannon E Wetzel</cp:lastModifiedBy>
  <cp:revision>9</cp:revision>
  <dcterms:created xsi:type="dcterms:W3CDTF">2024-04-22T17:44:12Z</dcterms:created>
  <dcterms:modified xsi:type="dcterms:W3CDTF">2024-07-02T12:54:19Z</dcterms:modified>
</cp:coreProperties>
</file>