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3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23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2B10-DB71-FED1-70E3-07F699A76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C2C75-56E9-C8DA-30E7-B79DB421C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1AB7A-542A-8F47-2005-BCE8461B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F30A7-8A94-F0C0-4649-28DA1409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144EA-9203-B973-442F-C2990460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0576-16E3-B4AE-FB67-C8D0FBE6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3216B-9980-21EE-A4A1-85E39A281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499A4-20E9-31DD-5F88-C39261E0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F0EB0-36F7-6D1F-D9EF-6DDB7457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18A81-C3C9-07B4-B19C-A0CEDD3A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D6E471-0241-AD24-57C7-5A83DC1DC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2DAAC-CE44-8185-6985-70747DA4D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67492-D6E9-E7D6-1D3F-C156E052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2493-7E7A-AF3D-0EC9-7B0FC7FD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521D8-93A4-169C-B36E-FA2F3D4D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3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7517-7D98-571A-CCA9-CFA4BC6F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6CED-FF05-C481-7F03-A47F2A95C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19634-F8FB-7A5F-96DA-713E14E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8394B-3DD1-8131-2739-7A90345F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11B8F-FE58-F310-AEF9-F5CB1E72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6BD0-7713-625B-B2B4-D61A48CF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ACEF4-6267-7F7F-FEFE-D81A54320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1A0F5-1846-2339-A57D-028A24A1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575C-3DE9-C91D-32EE-6264F9EE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A59B8-DBF3-809C-18E7-1A872115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9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08B8-08C1-0A42-35A0-89D6950B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5BDC-65DC-FE74-A129-69FF28F20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75E0D-10EA-3A79-3FBD-6BAF41DDB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4ED81-62DB-AADF-B729-853AB94A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655BD-AB41-402C-6FA8-969040AD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5FDA2-6961-AA82-52BF-0F87CF74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5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2514-57E8-C4F5-913F-5D67A3BC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8C894-E7D8-D5AE-697D-F8C4089DC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54E99-F57F-CE65-180B-4CC8E3444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6054B-CFE3-1F5F-000B-BCD568CC9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BBC30-2588-9950-DA6D-442230026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91B67-9AB1-58A5-E5AB-57A5B9B9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E945-4CC1-6F6B-EA40-19982473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FCC8B-520A-1F91-B33D-B9507E8E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1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C36B-C78B-BCAC-963E-99AAB45D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BE9E5-5ADD-09CE-3B40-99408391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EAB92-46F9-DE40-1E61-AC95DE89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BCD5B-A31A-B76B-67C9-7DFD8344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1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068B9-8BD7-640E-FA7F-A628B423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44A49-E789-1162-AD8E-0D87D9C4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2079A-A951-B6E0-27FB-1C70AEEB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3BA7-54D5-AB85-ECA5-6D68208A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F989-7602-C88F-9232-C6BFB38C6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579BA-7A45-5A75-F4C7-2AE99704D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316CC-2050-74A1-7C69-FEACA136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5CAB-32D3-1FFD-4B8C-262BD322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E5EEC-431F-8FD3-F124-79B1B4FA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9FF6-EB37-03DF-4CDC-9EDC714C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63286-9274-E095-6E47-8ED260393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416E0-8002-9BD9-293F-78C62E735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EB441-9172-5EC4-2058-B3CBED8D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CEA25-F4FE-8E36-697E-68A55CB3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A3B5A-6309-E150-5F54-D57DB054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1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3E0C7A-9117-0120-EA38-F9038025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603C3-09BA-BA1B-1255-72B370F40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C72F-D215-45F9-53A2-D69BD743B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4CE340-B083-4DF0-BED9-5237FFC911E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11407-10EA-C4B3-6D85-D6BF019AD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99A1-2290-559A-F012-2CEB948F8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BD5DB-AA26-4E94-A60D-C57E1933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4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7684E-FEBC-4CAC-BCF1-D9DAD1125E24}"/>
              </a:ext>
            </a:extLst>
          </p:cNvPr>
          <p:cNvSpPr txBox="1"/>
          <p:nvPr/>
        </p:nvSpPr>
        <p:spPr>
          <a:xfrm>
            <a:off x="144379" y="1289953"/>
            <a:ext cx="1204762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Planned Campus Steam Outage</a:t>
            </a:r>
          </a:p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Central Utilities Testing and Maintenance</a:t>
            </a:r>
          </a:p>
          <a:p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Meeting Purpose: </a:t>
            </a:r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	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Briefing on Planned 72-hour Steam Outage for Maintenance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 of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Buildings Affected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Calendar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5710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C61D14-5629-4133-BA28-FB699ABEACEC}"/>
              </a:ext>
            </a:extLst>
          </p:cNvPr>
          <p:cNvSpPr txBox="1"/>
          <p:nvPr/>
        </p:nvSpPr>
        <p:spPr>
          <a:xfrm>
            <a:off x="0" y="1511874"/>
            <a:ext cx="11908972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72 Hour Planned Campus Steam Outage</a:t>
            </a:r>
          </a:p>
          <a:p>
            <a:pPr>
              <a:spcBef>
                <a:spcPts val="600"/>
              </a:spcBef>
            </a:pP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the only meeting / briefing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Intended to facilitate information exchange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Asking for feedback by end of week – Friday, July 18, 2025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9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C61D14-5629-4133-BA28-FB699ABEACEC}"/>
              </a:ext>
            </a:extLst>
          </p:cNvPr>
          <p:cNvSpPr txBox="1"/>
          <p:nvPr/>
        </p:nvSpPr>
        <p:spPr>
          <a:xfrm>
            <a:off x="0" y="1400961"/>
            <a:ext cx="11908972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72 Hour Planned Campus Steam Outage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testing and maintenance will require steam outage on main campus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Outage will last 72 hours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target timeframe starts Thursday, July 31 or Friday, August 1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 start ensure finish before Monday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 start creates risk for Monday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C220C-580E-ADC0-853A-42711330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706" y="0"/>
            <a:ext cx="6841294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B01716A-73D0-6723-7B7D-E2A77B99854C}"/>
              </a:ext>
            </a:extLst>
          </p:cNvPr>
          <p:cNvSpPr/>
          <p:nvPr/>
        </p:nvSpPr>
        <p:spPr>
          <a:xfrm>
            <a:off x="5663102" y="457200"/>
            <a:ext cx="6081823" cy="6251944"/>
          </a:xfrm>
          <a:custGeom>
            <a:avLst/>
            <a:gdLst>
              <a:gd name="connsiteX0" fmla="*/ 2286000 w 6081823"/>
              <a:gd name="connsiteY0" fmla="*/ 0 h 6251944"/>
              <a:gd name="connsiteX1" fmla="*/ 1275907 w 6081823"/>
              <a:gd name="connsiteY1" fmla="*/ 871870 h 6251944"/>
              <a:gd name="connsiteX2" fmla="*/ 1392865 w 6081823"/>
              <a:gd name="connsiteY2" fmla="*/ 2488019 h 6251944"/>
              <a:gd name="connsiteX3" fmla="*/ 765544 w 6081823"/>
              <a:gd name="connsiteY3" fmla="*/ 2445488 h 6251944"/>
              <a:gd name="connsiteX4" fmla="*/ 0 w 6081823"/>
              <a:gd name="connsiteY4" fmla="*/ 4816549 h 6251944"/>
              <a:gd name="connsiteX5" fmla="*/ 5539563 w 6081823"/>
              <a:gd name="connsiteY5" fmla="*/ 6251944 h 6251944"/>
              <a:gd name="connsiteX6" fmla="*/ 6081823 w 6081823"/>
              <a:gd name="connsiteY6" fmla="*/ 4710223 h 6251944"/>
              <a:gd name="connsiteX7" fmla="*/ 5571460 w 6081823"/>
              <a:gd name="connsiteY7" fmla="*/ 4561367 h 6251944"/>
              <a:gd name="connsiteX8" fmla="*/ 5018567 w 6081823"/>
              <a:gd name="connsiteY8" fmla="*/ 4401879 h 6251944"/>
              <a:gd name="connsiteX9" fmla="*/ 5677786 w 6081823"/>
              <a:gd name="connsiteY9" fmla="*/ 1754372 h 6251944"/>
              <a:gd name="connsiteX10" fmla="*/ 2647507 w 6081823"/>
              <a:gd name="connsiteY10" fmla="*/ 1286540 h 6251944"/>
              <a:gd name="connsiteX11" fmla="*/ 3040911 w 6081823"/>
              <a:gd name="connsiteY11" fmla="*/ 276447 h 6251944"/>
              <a:gd name="connsiteX12" fmla="*/ 2286000 w 6081823"/>
              <a:gd name="connsiteY12" fmla="*/ 0 h 625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1823" h="6251944">
                <a:moveTo>
                  <a:pt x="2286000" y="0"/>
                </a:moveTo>
                <a:lnTo>
                  <a:pt x="1275907" y="871870"/>
                </a:lnTo>
                <a:lnTo>
                  <a:pt x="1392865" y="2488019"/>
                </a:lnTo>
                <a:lnTo>
                  <a:pt x="765544" y="2445488"/>
                </a:lnTo>
                <a:lnTo>
                  <a:pt x="0" y="4816549"/>
                </a:lnTo>
                <a:lnTo>
                  <a:pt x="5539563" y="6251944"/>
                </a:lnTo>
                <a:lnTo>
                  <a:pt x="6081823" y="4710223"/>
                </a:lnTo>
                <a:lnTo>
                  <a:pt x="5571460" y="4561367"/>
                </a:lnTo>
                <a:lnTo>
                  <a:pt x="5018567" y="4401879"/>
                </a:lnTo>
                <a:lnTo>
                  <a:pt x="5677786" y="1754372"/>
                </a:lnTo>
                <a:lnTo>
                  <a:pt x="2647507" y="1286540"/>
                </a:lnTo>
                <a:lnTo>
                  <a:pt x="3040911" y="276447"/>
                </a:lnTo>
                <a:lnTo>
                  <a:pt x="228600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E34C3-5FC6-0FE4-89CA-6841B5FF5631}"/>
              </a:ext>
            </a:extLst>
          </p:cNvPr>
          <p:cNvSpPr txBox="1"/>
          <p:nvPr/>
        </p:nvSpPr>
        <p:spPr>
          <a:xfrm>
            <a:off x="1494837" y="2551837"/>
            <a:ext cx="3523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Buildings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Redline Area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Be Affected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E17B0-B59E-0637-B512-01DF9A0ED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23283" y="2457007"/>
            <a:ext cx="1943986" cy="19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5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C220C-580E-ADC0-853A-42711330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140" y="0"/>
            <a:ext cx="6841294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B01716A-73D0-6723-7B7D-E2A77B99854C}"/>
              </a:ext>
            </a:extLst>
          </p:cNvPr>
          <p:cNvSpPr/>
          <p:nvPr/>
        </p:nvSpPr>
        <p:spPr>
          <a:xfrm>
            <a:off x="5656536" y="457200"/>
            <a:ext cx="6081823" cy="6251944"/>
          </a:xfrm>
          <a:custGeom>
            <a:avLst/>
            <a:gdLst>
              <a:gd name="connsiteX0" fmla="*/ 2286000 w 6081823"/>
              <a:gd name="connsiteY0" fmla="*/ 0 h 6251944"/>
              <a:gd name="connsiteX1" fmla="*/ 1275907 w 6081823"/>
              <a:gd name="connsiteY1" fmla="*/ 871870 h 6251944"/>
              <a:gd name="connsiteX2" fmla="*/ 1392865 w 6081823"/>
              <a:gd name="connsiteY2" fmla="*/ 2488019 h 6251944"/>
              <a:gd name="connsiteX3" fmla="*/ 765544 w 6081823"/>
              <a:gd name="connsiteY3" fmla="*/ 2445488 h 6251944"/>
              <a:gd name="connsiteX4" fmla="*/ 0 w 6081823"/>
              <a:gd name="connsiteY4" fmla="*/ 4816549 h 6251944"/>
              <a:gd name="connsiteX5" fmla="*/ 5539563 w 6081823"/>
              <a:gd name="connsiteY5" fmla="*/ 6251944 h 6251944"/>
              <a:gd name="connsiteX6" fmla="*/ 6081823 w 6081823"/>
              <a:gd name="connsiteY6" fmla="*/ 4710223 h 6251944"/>
              <a:gd name="connsiteX7" fmla="*/ 5571460 w 6081823"/>
              <a:gd name="connsiteY7" fmla="*/ 4561367 h 6251944"/>
              <a:gd name="connsiteX8" fmla="*/ 5018567 w 6081823"/>
              <a:gd name="connsiteY8" fmla="*/ 4401879 h 6251944"/>
              <a:gd name="connsiteX9" fmla="*/ 5677786 w 6081823"/>
              <a:gd name="connsiteY9" fmla="*/ 1754372 h 6251944"/>
              <a:gd name="connsiteX10" fmla="*/ 2647507 w 6081823"/>
              <a:gd name="connsiteY10" fmla="*/ 1286540 h 6251944"/>
              <a:gd name="connsiteX11" fmla="*/ 3040911 w 6081823"/>
              <a:gd name="connsiteY11" fmla="*/ 276447 h 6251944"/>
              <a:gd name="connsiteX12" fmla="*/ 2286000 w 6081823"/>
              <a:gd name="connsiteY12" fmla="*/ 0 h 625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1823" h="6251944">
                <a:moveTo>
                  <a:pt x="2286000" y="0"/>
                </a:moveTo>
                <a:lnTo>
                  <a:pt x="1275907" y="871870"/>
                </a:lnTo>
                <a:lnTo>
                  <a:pt x="1392865" y="2488019"/>
                </a:lnTo>
                <a:lnTo>
                  <a:pt x="765544" y="2445488"/>
                </a:lnTo>
                <a:lnTo>
                  <a:pt x="0" y="4816549"/>
                </a:lnTo>
                <a:lnTo>
                  <a:pt x="5539563" y="6251944"/>
                </a:lnTo>
                <a:lnTo>
                  <a:pt x="6081823" y="4710223"/>
                </a:lnTo>
                <a:lnTo>
                  <a:pt x="5571460" y="4561367"/>
                </a:lnTo>
                <a:lnTo>
                  <a:pt x="5018567" y="4401879"/>
                </a:lnTo>
                <a:lnTo>
                  <a:pt x="5677786" y="1754372"/>
                </a:lnTo>
                <a:lnTo>
                  <a:pt x="2647507" y="1286540"/>
                </a:lnTo>
                <a:lnTo>
                  <a:pt x="3040911" y="276447"/>
                </a:lnTo>
                <a:lnTo>
                  <a:pt x="228600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E63FB-31BA-E96F-5C13-1CB3301A5EC8}"/>
              </a:ext>
            </a:extLst>
          </p:cNvPr>
          <p:cNvSpPr txBox="1"/>
          <p:nvPr/>
        </p:nvSpPr>
        <p:spPr>
          <a:xfrm>
            <a:off x="2130768" y="2551837"/>
            <a:ext cx="3408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Buildings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Have Air Conditioning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0AF93-D328-A22E-49B5-B5A5C5FCE7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17624" r="17430"/>
          <a:stretch/>
        </p:blipFill>
        <p:spPr>
          <a:xfrm>
            <a:off x="198459" y="2551837"/>
            <a:ext cx="1658680" cy="1754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BC8939-2F20-619D-FB76-D62DC359AD50}"/>
              </a:ext>
            </a:extLst>
          </p:cNvPr>
          <p:cNvSpPr txBox="1"/>
          <p:nvPr/>
        </p:nvSpPr>
        <p:spPr>
          <a:xfrm>
            <a:off x="6566" y="4704918"/>
            <a:ext cx="5337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Temperatures may be cooler than normal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HVAC Mechanics will make adjustments</a:t>
            </a:r>
          </a:p>
        </p:txBody>
      </p:sp>
    </p:spTree>
    <p:extLst>
      <p:ext uri="{BB962C8B-B14F-4D97-AF65-F5344CB8AC3E}">
        <p14:creationId xmlns:p14="http://schemas.microsoft.com/office/powerpoint/2010/main" val="166622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C220C-580E-ADC0-853A-42711330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" y="0"/>
            <a:ext cx="6841294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B01716A-73D0-6723-7B7D-E2A77B99854C}"/>
              </a:ext>
            </a:extLst>
          </p:cNvPr>
          <p:cNvSpPr/>
          <p:nvPr/>
        </p:nvSpPr>
        <p:spPr>
          <a:xfrm>
            <a:off x="318963" y="457200"/>
            <a:ext cx="6081823" cy="6251944"/>
          </a:xfrm>
          <a:custGeom>
            <a:avLst/>
            <a:gdLst>
              <a:gd name="connsiteX0" fmla="*/ 2286000 w 6081823"/>
              <a:gd name="connsiteY0" fmla="*/ 0 h 6251944"/>
              <a:gd name="connsiteX1" fmla="*/ 1275907 w 6081823"/>
              <a:gd name="connsiteY1" fmla="*/ 871870 h 6251944"/>
              <a:gd name="connsiteX2" fmla="*/ 1392865 w 6081823"/>
              <a:gd name="connsiteY2" fmla="*/ 2488019 h 6251944"/>
              <a:gd name="connsiteX3" fmla="*/ 765544 w 6081823"/>
              <a:gd name="connsiteY3" fmla="*/ 2445488 h 6251944"/>
              <a:gd name="connsiteX4" fmla="*/ 0 w 6081823"/>
              <a:gd name="connsiteY4" fmla="*/ 4816549 h 6251944"/>
              <a:gd name="connsiteX5" fmla="*/ 5539563 w 6081823"/>
              <a:gd name="connsiteY5" fmla="*/ 6251944 h 6251944"/>
              <a:gd name="connsiteX6" fmla="*/ 6081823 w 6081823"/>
              <a:gd name="connsiteY6" fmla="*/ 4710223 h 6251944"/>
              <a:gd name="connsiteX7" fmla="*/ 5571460 w 6081823"/>
              <a:gd name="connsiteY7" fmla="*/ 4561367 h 6251944"/>
              <a:gd name="connsiteX8" fmla="*/ 5018567 w 6081823"/>
              <a:gd name="connsiteY8" fmla="*/ 4401879 h 6251944"/>
              <a:gd name="connsiteX9" fmla="*/ 5677786 w 6081823"/>
              <a:gd name="connsiteY9" fmla="*/ 1754372 h 6251944"/>
              <a:gd name="connsiteX10" fmla="*/ 2647507 w 6081823"/>
              <a:gd name="connsiteY10" fmla="*/ 1286540 h 6251944"/>
              <a:gd name="connsiteX11" fmla="*/ 3040911 w 6081823"/>
              <a:gd name="connsiteY11" fmla="*/ 276447 h 6251944"/>
              <a:gd name="connsiteX12" fmla="*/ 2286000 w 6081823"/>
              <a:gd name="connsiteY12" fmla="*/ 0 h 625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1823" h="6251944">
                <a:moveTo>
                  <a:pt x="2286000" y="0"/>
                </a:moveTo>
                <a:lnTo>
                  <a:pt x="1275907" y="871870"/>
                </a:lnTo>
                <a:lnTo>
                  <a:pt x="1392865" y="2488019"/>
                </a:lnTo>
                <a:lnTo>
                  <a:pt x="765544" y="2445488"/>
                </a:lnTo>
                <a:lnTo>
                  <a:pt x="0" y="4816549"/>
                </a:lnTo>
                <a:lnTo>
                  <a:pt x="5539563" y="6251944"/>
                </a:lnTo>
                <a:lnTo>
                  <a:pt x="6081823" y="4710223"/>
                </a:lnTo>
                <a:lnTo>
                  <a:pt x="5571460" y="4561367"/>
                </a:lnTo>
                <a:lnTo>
                  <a:pt x="5018567" y="4401879"/>
                </a:lnTo>
                <a:lnTo>
                  <a:pt x="5677786" y="1754372"/>
                </a:lnTo>
                <a:lnTo>
                  <a:pt x="2647507" y="1286540"/>
                </a:lnTo>
                <a:lnTo>
                  <a:pt x="3040911" y="276447"/>
                </a:lnTo>
                <a:lnTo>
                  <a:pt x="228600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88ACF6-21D1-2153-EC0D-524D42C05F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9494" y="5411971"/>
            <a:ext cx="757214" cy="503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38EFAD-9092-52AD-01A9-5AED9EB137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0887" y="2778641"/>
            <a:ext cx="757214" cy="503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A99948-8F02-C6BB-91BF-5E28D9CC72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8580" y="985283"/>
            <a:ext cx="757214" cy="503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E1ADB0-A2BE-7C4D-C6EF-15D65E897B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022" y="2443188"/>
            <a:ext cx="3184627" cy="21194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FB0AA2-456B-C8C9-6DFA-700F40B9B5AD}"/>
              </a:ext>
            </a:extLst>
          </p:cNvPr>
          <p:cNvSpPr txBox="1"/>
          <p:nvPr/>
        </p:nvSpPr>
        <p:spPr>
          <a:xfrm>
            <a:off x="9435335" y="2348738"/>
            <a:ext cx="2533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Have Domestic 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 Water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346DC7-B0DD-41E4-10B4-384CEDB7929F}"/>
              </a:ext>
            </a:extLst>
          </p:cNvPr>
          <p:cNvSpPr txBox="1"/>
          <p:nvPr/>
        </p:nvSpPr>
        <p:spPr>
          <a:xfrm>
            <a:off x="6854426" y="4704918"/>
            <a:ext cx="5337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CUC, Highmark, and Tepper</a:t>
            </a:r>
          </a:p>
        </p:txBody>
      </p:sp>
    </p:spTree>
    <p:extLst>
      <p:ext uri="{BB962C8B-B14F-4D97-AF65-F5344CB8AC3E}">
        <p14:creationId xmlns:p14="http://schemas.microsoft.com/office/powerpoint/2010/main" val="306721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146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Open Sans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A Guenther</dc:creator>
  <cp:lastModifiedBy>Steven A Guenther</cp:lastModifiedBy>
  <cp:revision>2</cp:revision>
  <dcterms:created xsi:type="dcterms:W3CDTF">2025-07-14T16:20:21Z</dcterms:created>
  <dcterms:modified xsi:type="dcterms:W3CDTF">2025-07-16T16:03:41Z</dcterms:modified>
</cp:coreProperties>
</file>