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5" r:id="rId8"/>
    <p:sldId id="266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F1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CD7C-A950-C39B-9F0D-E0F6D03D7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51918-DB1E-4516-9AC4-7CC991970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6F22-25A8-992D-8722-5E7443AE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254C-9CF8-0147-2C52-8D7A36BE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C44D7-8A55-5726-60BD-FC006DE7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25A3-5608-5EDA-62A2-65F19C38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59C9B-BF3A-6358-D399-B515C6510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6F56F-D048-5890-D04C-C15FCC63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43BB4-47ED-7FE7-51AC-33C837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DF92-ADDA-5083-296F-C24705BB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D0CEB-8B3D-0FA1-F3B4-D58904CAF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8814E-64E9-DB6D-AA35-D54E9FA16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9707-C50A-0096-D0FD-C87B5D41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409C-2AD3-708C-C797-556D3501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6C448-C4F2-13F9-782A-C3B39A62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BF94-610B-20D2-D5D7-B638001F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D9DE6-3D49-D5D5-5056-CE0033AC4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C0B4-D087-F225-4CF4-872A26D6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14FE7-424A-91DB-76CE-4654907C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4AE68-9327-F400-C702-9F915E24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2500-A1F2-626C-CEAC-458B143C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F87FB-6595-3149-666E-D09E0FBA1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B363-40FC-5EF6-53A6-BCA93AEE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8D453-BE42-3EA3-A186-BB7BF1DA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8E86-A929-9574-D420-73D4FFD8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968D-2074-F1FA-E2ED-52F221D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2690C-2384-9292-882D-340C239CC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663D2-518D-1E7D-39AB-924D6CD7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86525-F0A4-852D-6F57-85B6260C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057B4-78EB-E18F-6907-4452EF05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935BF-E0B4-7DBF-5124-72F42016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4E87-C7EF-EF99-1F04-F9A9565C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CE569-2967-B250-76C8-4905B649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DBB98-EC00-8F85-1A46-806A61AE3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96ACC-9432-F17B-50E2-82BD94021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41F29-9F62-6E6D-4CAE-0356C3F1C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3DF92-6845-D9D1-4EB2-9B47AC0E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0AB5D-BA16-B2F6-8541-8776EDAC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BBCF0-4D3F-4500-5039-A3B95A40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F57F-C721-1F7B-25C4-54976ED8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92031-C572-2568-7B7A-E46E3BE9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75AC4-3556-5331-803A-1AC105A4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D3B08-22CA-FA89-AFCF-22D31A3A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9FAB8-9366-53FD-048C-77287030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4BF16-75CA-388C-BBD2-1158356A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CA9F6-C3BE-24D2-F8AC-D1200001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4713-1E06-F107-96DF-52618B24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FC76F-1102-A8F8-4152-737433D27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B80F8-C5E9-6714-E99F-30BFA4356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8B953-9EAF-AE7F-DB82-628B8154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62841-8D3B-32BA-A3B9-77F3E0E9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EF6D3-E5E2-D737-59D4-07983F34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DACF-F23E-02D5-9578-274F5075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2A4AF-1B83-13D5-C2FF-8AB0D440C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E34D-BCE9-2545-290B-D5F18EB8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83031-DEB2-4F31-EFCF-F49F3B68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BD9E5-A2B1-3455-6C29-77FB0DC7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1351E-0E6E-C642-6A5B-738182E2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19377-FA7D-D1C9-B961-366783A2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59A28-2CBA-A029-6973-B1D1DC0F2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F7E16-0BA1-8004-8A11-58FA62D7D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F85A2-92CD-43A9-B284-837DEE6691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87D8-AB1E-7A09-6085-89F16152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F7B9-01FB-BE3F-6B73-D21DCF5E5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4FC4D-968C-4379-935E-5B909FE4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61D14-5629-4133-BA28-FB699ABEACEC}"/>
              </a:ext>
            </a:extLst>
          </p:cNvPr>
          <p:cNvSpPr txBox="1"/>
          <p:nvPr/>
        </p:nvSpPr>
        <p:spPr>
          <a:xfrm>
            <a:off x="750499" y="1511874"/>
            <a:ext cx="10981426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Planned Campus Steam Outage</a:t>
            </a:r>
          </a:p>
          <a:p>
            <a:pPr>
              <a:spcBef>
                <a:spcPts val="600"/>
              </a:spcBef>
            </a:pP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the only meeting / briefing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Intended to facilitate information exchange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Asking for feedback by Wednesday, September 10, 2025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9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61D14-5629-4133-BA28-FB699ABEACEC}"/>
              </a:ext>
            </a:extLst>
          </p:cNvPr>
          <p:cNvSpPr txBox="1"/>
          <p:nvPr/>
        </p:nvSpPr>
        <p:spPr>
          <a:xfrm>
            <a:off x="605287" y="2955793"/>
            <a:ext cx="10981426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outage </a:t>
            </a:r>
            <a:r>
              <a:rPr lang="en-US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WON’T </a:t>
            </a:r>
            <a:r>
              <a:rPr lang="en-US" sz="40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 on October 4</a:t>
            </a:r>
          </a:p>
          <a:p>
            <a:pPr>
              <a:spcBef>
                <a:spcPts val="600"/>
              </a:spcBef>
            </a:pP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8D83C4-B389-5010-429D-BCB5200F477A}"/>
              </a:ext>
            </a:extLst>
          </p:cNvPr>
          <p:cNvCxnSpPr/>
          <p:nvPr/>
        </p:nvCxnSpPr>
        <p:spPr>
          <a:xfrm>
            <a:off x="4606506" y="3640347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A6D773-3893-7C26-7862-9B01A6AF5408}"/>
              </a:ext>
            </a:extLst>
          </p:cNvPr>
          <p:cNvCxnSpPr/>
          <p:nvPr/>
        </p:nvCxnSpPr>
        <p:spPr>
          <a:xfrm>
            <a:off x="4606506" y="3792747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4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FCF24-B080-82F3-DC0D-96AF106C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7" y="149216"/>
            <a:ext cx="4791057" cy="6559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7C4E9-0632-5888-314D-0F9D2BC7E73B}"/>
              </a:ext>
            </a:extLst>
          </p:cNvPr>
          <p:cNvSpPr txBox="1"/>
          <p:nvPr/>
        </p:nvSpPr>
        <p:spPr>
          <a:xfrm>
            <a:off x="167118" y="5752289"/>
            <a:ext cx="3459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Bellefield 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Boiler Plant (BBP)</a:t>
            </a:r>
          </a:p>
          <a:p>
            <a:endParaRPr lang="en-US" sz="2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B04C7-BCB2-30E9-C8C5-F9048891BFCC}"/>
              </a:ext>
            </a:extLst>
          </p:cNvPr>
          <p:cNvSpPr txBox="1"/>
          <p:nvPr/>
        </p:nvSpPr>
        <p:spPr>
          <a:xfrm>
            <a:off x="5314384" y="482039"/>
            <a:ext cx="680820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 Hour Campus Steam Outage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BBP emergency repair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 steam outage on main campus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Outage will last 8 hours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dates: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Saturday, September 20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Saturday, October 11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Break (10/14, 10/15, or 10/16)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Timeframe: 6AM to 2PM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2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C220C-580E-ADC0-853A-42711330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706" y="0"/>
            <a:ext cx="6841294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01716A-73D0-6723-7B7D-E2A77B99854C}"/>
              </a:ext>
            </a:extLst>
          </p:cNvPr>
          <p:cNvSpPr/>
          <p:nvPr/>
        </p:nvSpPr>
        <p:spPr>
          <a:xfrm>
            <a:off x="5663102" y="457200"/>
            <a:ext cx="6081823" cy="6251944"/>
          </a:xfrm>
          <a:custGeom>
            <a:avLst/>
            <a:gdLst>
              <a:gd name="connsiteX0" fmla="*/ 2286000 w 6081823"/>
              <a:gd name="connsiteY0" fmla="*/ 0 h 6251944"/>
              <a:gd name="connsiteX1" fmla="*/ 1275907 w 6081823"/>
              <a:gd name="connsiteY1" fmla="*/ 871870 h 6251944"/>
              <a:gd name="connsiteX2" fmla="*/ 1392865 w 6081823"/>
              <a:gd name="connsiteY2" fmla="*/ 2488019 h 6251944"/>
              <a:gd name="connsiteX3" fmla="*/ 765544 w 6081823"/>
              <a:gd name="connsiteY3" fmla="*/ 2445488 h 6251944"/>
              <a:gd name="connsiteX4" fmla="*/ 0 w 6081823"/>
              <a:gd name="connsiteY4" fmla="*/ 4816549 h 6251944"/>
              <a:gd name="connsiteX5" fmla="*/ 5539563 w 6081823"/>
              <a:gd name="connsiteY5" fmla="*/ 6251944 h 6251944"/>
              <a:gd name="connsiteX6" fmla="*/ 6081823 w 6081823"/>
              <a:gd name="connsiteY6" fmla="*/ 4710223 h 6251944"/>
              <a:gd name="connsiteX7" fmla="*/ 5571460 w 6081823"/>
              <a:gd name="connsiteY7" fmla="*/ 4561367 h 6251944"/>
              <a:gd name="connsiteX8" fmla="*/ 5018567 w 6081823"/>
              <a:gd name="connsiteY8" fmla="*/ 4401879 h 6251944"/>
              <a:gd name="connsiteX9" fmla="*/ 5677786 w 6081823"/>
              <a:gd name="connsiteY9" fmla="*/ 1754372 h 6251944"/>
              <a:gd name="connsiteX10" fmla="*/ 2647507 w 6081823"/>
              <a:gd name="connsiteY10" fmla="*/ 1286540 h 6251944"/>
              <a:gd name="connsiteX11" fmla="*/ 3040911 w 6081823"/>
              <a:gd name="connsiteY11" fmla="*/ 276447 h 6251944"/>
              <a:gd name="connsiteX12" fmla="*/ 2286000 w 6081823"/>
              <a:gd name="connsiteY12" fmla="*/ 0 h 625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1823" h="6251944">
                <a:moveTo>
                  <a:pt x="2286000" y="0"/>
                </a:moveTo>
                <a:lnTo>
                  <a:pt x="1275907" y="871870"/>
                </a:lnTo>
                <a:lnTo>
                  <a:pt x="1392865" y="2488019"/>
                </a:lnTo>
                <a:lnTo>
                  <a:pt x="765544" y="2445488"/>
                </a:lnTo>
                <a:lnTo>
                  <a:pt x="0" y="4816549"/>
                </a:lnTo>
                <a:lnTo>
                  <a:pt x="5539563" y="6251944"/>
                </a:lnTo>
                <a:lnTo>
                  <a:pt x="6081823" y="4710223"/>
                </a:lnTo>
                <a:lnTo>
                  <a:pt x="5571460" y="4561367"/>
                </a:lnTo>
                <a:lnTo>
                  <a:pt x="5018567" y="4401879"/>
                </a:lnTo>
                <a:lnTo>
                  <a:pt x="5677786" y="1754372"/>
                </a:lnTo>
                <a:lnTo>
                  <a:pt x="2647507" y="1286540"/>
                </a:lnTo>
                <a:lnTo>
                  <a:pt x="3040911" y="276447"/>
                </a:lnTo>
                <a:lnTo>
                  <a:pt x="228600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E34C3-5FC6-0FE4-89CA-6841B5FF5631}"/>
              </a:ext>
            </a:extLst>
          </p:cNvPr>
          <p:cNvSpPr txBox="1"/>
          <p:nvPr/>
        </p:nvSpPr>
        <p:spPr>
          <a:xfrm>
            <a:off x="1494837" y="2551837"/>
            <a:ext cx="3523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Redline Area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Be Affected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E17B0-B59E-0637-B512-01DF9A0ED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23283" y="2457007"/>
            <a:ext cx="1943986" cy="19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5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C220C-580E-ADC0-853A-42711330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" y="0"/>
            <a:ext cx="6841294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01716A-73D0-6723-7B7D-E2A77B99854C}"/>
              </a:ext>
            </a:extLst>
          </p:cNvPr>
          <p:cNvSpPr/>
          <p:nvPr/>
        </p:nvSpPr>
        <p:spPr>
          <a:xfrm>
            <a:off x="318963" y="457200"/>
            <a:ext cx="6081823" cy="6251944"/>
          </a:xfrm>
          <a:custGeom>
            <a:avLst/>
            <a:gdLst>
              <a:gd name="connsiteX0" fmla="*/ 2286000 w 6081823"/>
              <a:gd name="connsiteY0" fmla="*/ 0 h 6251944"/>
              <a:gd name="connsiteX1" fmla="*/ 1275907 w 6081823"/>
              <a:gd name="connsiteY1" fmla="*/ 871870 h 6251944"/>
              <a:gd name="connsiteX2" fmla="*/ 1392865 w 6081823"/>
              <a:gd name="connsiteY2" fmla="*/ 2488019 h 6251944"/>
              <a:gd name="connsiteX3" fmla="*/ 765544 w 6081823"/>
              <a:gd name="connsiteY3" fmla="*/ 2445488 h 6251944"/>
              <a:gd name="connsiteX4" fmla="*/ 0 w 6081823"/>
              <a:gd name="connsiteY4" fmla="*/ 4816549 h 6251944"/>
              <a:gd name="connsiteX5" fmla="*/ 5539563 w 6081823"/>
              <a:gd name="connsiteY5" fmla="*/ 6251944 h 6251944"/>
              <a:gd name="connsiteX6" fmla="*/ 6081823 w 6081823"/>
              <a:gd name="connsiteY6" fmla="*/ 4710223 h 6251944"/>
              <a:gd name="connsiteX7" fmla="*/ 5571460 w 6081823"/>
              <a:gd name="connsiteY7" fmla="*/ 4561367 h 6251944"/>
              <a:gd name="connsiteX8" fmla="*/ 5018567 w 6081823"/>
              <a:gd name="connsiteY8" fmla="*/ 4401879 h 6251944"/>
              <a:gd name="connsiteX9" fmla="*/ 5677786 w 6081823"/>
              <a:gd name="connsiteY9" fmla="*/ 1754372 h 6251944"/>
              <a:gd name="connsiteX10" fmla="*/ 2647507 w 6081823"/>
              <a:gd name="connsiteY10" fmla="*/ 1286540 h 6251944"/>
              <a:gd name="connsiteX11" fmla="*/ 3040911 w 6081823"/>
              <a:gd name="connsiteY11" fmla="*/ 276447 h 6251944"/>
              <a:gd name="connsiteX12" fmla="*/ 2286000 w 6081823"/>
              <a:gd name="connsiteY12" fmla="*/ 0 h 625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1823" h="6251944">
                <a:moveTo>
                  <a:pt x="2286000" y="0"/>
                </a:moveTo>
                <a:lnTo>
                  <a:pt x="1275907" y="871870"/>
                </a:lnTo>
                <a:lnTo>
                  <a:pt x="1392865" y="2488019"/>
                </a:lnTo>
                <a:lnTo>
                  <a:pt x="765544" y="2445488"/>
                </a:lnTo>
                <a:lnTo>
                  <a:pt x="0" y="4816549"/>
                </a:lnTo>
                <a:lnTo>
                  <a:pt x="5539563" y="6251944"/>
                </a:lnTo>
                <a:lnTo>
                  <a:pt x="6081823" y="4710223"/>
                </a:lnTo>
                <a:lnTo>
                  <a:pt x="5571460" y="4561367"/>
                </a:lnTo>
                <a:lnTo>
                  <a:pt x="5018567" y="4401879"/>
                </a:lnTo>
                <a:lnTo>
                  <a:pt x="5677786" y="1754372"/>
                </a:lnTo>
                <a:lnTo>
                  <a:pt x="2647507" y="1286540"/>
                </a:lnTo>
                <a:lnTo>
                  <a:pt x="3040911" y="276447"/>
                </a:lnTo>
                <a:lnTo>
                  <a:pt x="228600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8ACF6-21D1-2153-EC0D-524D42C05F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9494" y="5411971"/>
            <a:ext cx="757214" cy="503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38EFAD-9092-52AD-01A9-5AED9EB137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887" y="2778641"/>
            <a:ext cx="757214" cy="503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A99948-8F02-C6BB-91BF-5E28D9CC72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8580" y="985283"/>
            <a:ext cx="757214" cy="503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E1ADB0-A2BE-7C4D-C6EF-15D65E897B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022" y="2443188"/>
            <a:ext cx="3184627" cy="2119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FB0AA2-456B-C8C9-6DFA-700F40B9B5AD}"/>
              </a:ext>
            </a:extLst>
          </p:cNvPr>
          <p:cNvSpPr txBox="1"/>
          <p:nvPr/>
        </p:nvSpPr>
        <p:spPr>
          <a:xfrm>
            <a:off x="9435335" y="2348738"/>
            <a:ext cx="2533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Have Domestic 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 Water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346DC7-B0DD-41E4-10B4-384CEDB7929F}"/>
              </a:ext>
            </a:extLst>
          </p:cNvPr>
          <p:cNvSpPr txBox="1"/>
          <p:nvPr/>
        </p:nvSpPr>
        <p:spPr>
          <a:xfrm>
            <a:off x="6854426" y="4704918"/>
            <a:ext cx="533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CUC, Highmark, and Tepper</a:t>
            </a:r>
          </a:p>
        </p:txBody>
      </p:sp>
    </p:spTree>
    <p:extLst>
      <p:ext uri="{BB962C8B-B14F-4D97-AF65-F5344CB8AC3E}">
        <p14:creationId xmlns:p14="http://schemas.microsoft.com/office/powerpoint/2010/main" val="30672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C220C-580E-ADC0-853A-42711330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40" y="0"/>
            <a:ext cx="6841294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01716A-73D0-6723-7B7D-E2A77B99854C}"/>
              </a:ext>
            </a:extLst>
          </p:cNvPr>
          <p:cNvSpPr/>
          <p:nvPr/>
        </p:nvSpPr>
        <p:spPr>
          <a:xfrm>
            <a:off x="5656536" y="457200"/>
            <a:ext cx="6081823" cy="6251944"/>
          </a:xfrm>
          <a:custGeom>
            <a:avLst/>
            <a:gdLst>
              <a:gd name="connsiteX0" fmla="*/ 2286000 w 6081823"/>
              <a:gd name="connsiteY0" fmla="*/ 0 h 6251944"/>
              <a:gd name="connsiteX1" fmla="*/ 1275907 w 6081823"/>
              <a:gd name="connsiteY1" fmla="*/ 871870 h 6251944"/>
              <a:gd name="connsiteX2" fmla="*/ 1392865 w 6081823"/>
              <a:gd name="connsiteY2" fmla="*/ 2488019 h 6251944"/>
              <a:gd name="connsiteX3" fmla="*/ 765544 w 6081823"/>
              <a:gd name="connsiteY3" fmla="*/ 2445488 h 6251944"/>
              <a:gd name="connsiteX4" fmla="*/ 0 w 6081823"/>
              <a:gd name="connsiteY4" fmla="*/ 4816549 h 6251944"/>
              <a:gd name="connsiteX5" fmla="*/ 5539563 w 6081823"/>
              <a:gd name="connsiteY5" fmla="*/ 6251944 h 6251944"/>
              <a:gd name="connsiteX6" fmla="*/ 6081823 w 6081823"/>
              <a:gd name="connsiteY6" fmla="*/ 4710223 h 6251944"/>
              <a:gd name="connsiteX7" fmla="*/ 5571460 w 6081823"/>
              <a:gd name="connsiteY7" fmla="*/ 4561367 h 6251944"/>
              <a:gd name="connsiteX8" fmla="*/ 5018567 w 6081823"/>
              <a:gd name="connsiteY8" fmla="*/ 4401879 h 6251944"/>
              <a:gd name="connsiteX9" fmla="*/ 5677786 w 6081823"/>
              <a:gd name="connsiteY9" fmla="*/ 1754372 h 6251944"/>
              <a:gd name="connsiteX10" fmla="*/ 2647507 w 6081823"/>
              <a:gd name="connsiteY10" fmla="*/ 1286540 h 6251944"/>
              <a:gd name="connsiteX11" fmla="*/ 3040911 w 6081823"/>
              <a:gd name="connsiteY11" fmla="*/ 276447 h 6251944"/>
              <a:gd name="connsiteX12" fmla="*/ 2286000 w 6081823"/>
              <a:gd name="connsiteY12" fmla="*/ 0 h 625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1823" h="6251944">
                <a:moveTo>
                  <a:pt x="2286000" y="0"/>
                </a:moveTo>
                <a:lnTo>
                  <a:pt x="1275907" y="871870"/>
                </a:lnTo>
                <a:lnTo>
                  <a:pt x="1392865" y="2488019"/>
                </a:lnTo>
                <a:lnTo>
                  <a:pt x="765544" y="2445488"/>
                </a:lnTo>
                <a:lnTo>
                  <a:pt x="0" y="4816549"/>
                </a:lnTo>
                <a:lnTo>
                  <a:pt x="5539563" y="6251944"/>
                </a:lnTo>
                <a:lnTo>
                  <a:pt x="6081823" y="4710223"/>
                </a:lnTo>
                <a:lnTo>
                  <a:pt x="5571460" y="4561367"/>
                </a:lnTo>
                <a:lnTo>
                  <a:pt x="5018567" y="4401879"/>
                </a:lnTo>
                <a:lnTo>
                  <a:pt x="5677786" y="1754372"/>
                </a:lnTo>
                <a:lnTo>
                  <a:pt x="2647507" y="1286540"/>
                </a:lnTo>
                <a:lnTo>
                  <a:pt x="3040911" y="276447"/>
                </a:lnTo>
                <a:lnTo>
                  <a:pt x="228600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E63FB-31BA-E96F-5C13-1CB3301A5EC8}"/>
              </a:ext>
            </a:extLst>
          </p:cNvPr>
          <p:cNvSpPr txBox="1"/>
          <p:nvPr/>
        </p:nvSpPr>
        <p:spPr>
          <a:xfrm>
            <a:off x="2130768" y="2551837"/>
            <a:ext cx="340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Buildings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Have Air Conditioning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0AF93-D328-A22E-49B5-B5A5C5FCE7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17624" r="17430"/>
          <a:stretch/>
        </p:blipFill>
        <p:spPr>
          <a:xfrm>
            <a:off x="198459" y="2551837"/>
            <a:ext cx="1658680" cy="1754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C8939-2F20-619D-FB76-D62DC359AD50}"/>
              </a:ext>
            </a:extLst>
          </p:cNvPr>
          <p:cNvSpPr txBox="1"/>
          <p:nvPr/>
        </p:nvSpPr>
        <p:spPr>
          <a:xfrm>
            <a:off x="6566" y="4704918"/>
            <a:ext cx="5337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Temperatures may be cooler than normal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HVAC Mechanics will make adjustments</a:t>
            </a:r>
          </a:p>
        </p:txBody>
      </p:sp>
    </p:spTree>
    <p:extLst>
      <p:ext uri="{BB962C8B-B14F-4D97-AF65-F5344CB8AC3E}">
        <p14:creationId xmlns:p14="http://schemas.microsoft.com/office/powerpoint/2010/main" val="166622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B6A94-50CE-5EE9-D110-F371AC25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71" y="1767"/>
            <a:ext cx="9363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FCF24-B080-82F3-DC0D-96AF106C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7" y="149216"/>
            <a:ext cx="4791057" cy="6559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7C4E9-0632-5888-314D-0F9D2BC7E73B}"/>
              </a:ext>
            </a:extLst>
          </p:cNvPr>
          <p:cNvSpPr txBox="1"/>
          <p:nvPr/>
        </p:nvSpPr>
        <p:spPr>
          <a:xfrm>
            <a:off x="167118" y="5752289"/>
            <a:ext cx="3459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Bellefield 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Boiler Plant (BBP)</a:t>
            </a:r>
          </a:p>
          <a:p>
            <a:endParaRPr lang="en-US" sz="2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B04C7-BCB2-30E9-C8C5-F9048891BFCC}"/>
              </a:ext>
            </a:extLst>
          </p:cNvPr>
          <p:cNvSpPr txBox="1"/>
          <p:nvPr/>
        </p:nvSpPr>
        <p:spPr>
          <a:xfrm>
            <a:off x="5314384" y="482039"/>
            <a:ext cx="6808206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 Hour Campus Steam Outage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BBP emergency repair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 steam outage on main campus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Outage will last 8 hours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dates: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Saturday, September 20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Saturday, October 11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Break (10/14, 10/15, or 10/16)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Timeframe: 6AM to 2PM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by Wednesday, September 10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3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9C290C-88A7-63F3-D3E5-14DBBCE7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11"/>
          <a:stretch/>
        </p:blipFill>
        <p:spPr>
          <a:xfrm>
            <a:off x="1658470" y="0"/>
            <a:ext cx="929440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91CC5-9A70-3A1F-B80C-26DA8BF48A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6703" y="4481465"/>
            <a:ext cx="1308226" cy="1308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8E029-591F-280E-9A34-F0AF31A4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4849" y="1124047"/>
            <a:ext cx="1308226" cy="13082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AD8EFF-E4F8-2F5E-7E03-407ADC7D893F}"/>
              </a:ext>
            </a:extLst>
          </p:cNvPr>
          <p:cNvSpPr/>
          <p:nvPr/>
        </p:nvSpPr>
        <p:spPr>
          <a:xfrm>
            <a:off x="2614258" y="2834830"/>
            <a:ext cx="2798618" cy="249382"/>
          </a:xfrm>
          <a:prstGeom prst="rect">
            <a:avLst/>
          </a:prstGeom>
          <a:solidFill>
            <a:srgbClr val="EF1D2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9B521-C700-6CF7-35D6-C307119C3139}"/>
              </a:ext>
            </a:extLst>
          </p:cNvPr>
          <p:cNvSpPr/>
          <p:nvPr/>
        </p:nvSpPr>
        <p:spPr>
          <a:xfrm>
            <a:off x="2614258" y="3992165"/>
            <a:ext cx="2798618" cy="249382"/>
          </a:xfrm>
          <a:prstGeom prst="rect">
            <a:avLst/>
          </a:prstGeom>
          <a:solidFill>
            <a:srgbClr val="EF1D2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A4D6D-6724-1F9A-95E8-95D498F7B829}"/>
              </a:ext>
            </a:extLst>
          </p:cNvPr>
          <p:cNvSpPr/>
          <p:nvPr/>
        </p:nvSpPr>
        <p:spPr>
          <a:xfrm>
            <a:off x="2614258" y="6162942"/>
            <a:ext cx="1025235" cy="249382"/>
          </a:xfrm>
          <a:prstGeom prst="rect">
            <a:avLst/>
          </a:prstGeom>
          <a:solidFill>
            <a:srgbClr val="EF1D2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BACF0-1958-5C22-F75A-27A322AF27B2}"/>
              </a:ext>
            </a:extLst>
          </p:cNvPr>
          <p:cNvSpPr/>
          <p:nvPr/>
        </p:nvSpPr>
        <p:spPr>
          <a:xfrm>
            <a:off x="2614258" y="5077553"/>
            <a:ext cx="2798618" cy="249382"/>
          </a:xfrm>
          <a:prstGeom prst="rect">
            <a:avLst/>
          </a:prstGeom>
          <a:solidFill>
            <a:srgbClr val="EF1D2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25487C-90AC-3A32-E12C-C149675541C4}"/>
              </a:ext>
            </a:extLst>
          </p:cNvPr>
          <p:cNvSpPr/>
          <p:nvPr/>
        </p:nvSpPr>
        <p:spPr>
          <a:xfrm>
            <a:off x="8383509" y="1653469"/>
            <a:ext cx="1599858" cy="249382"/>
          </a:xfrm>
          <a:prstGeom prst="rect">
            <a:avLst/>
          </a:prstGeom>
          <a:solidFill>
            <a:srgbClr val="EF1D2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81319-45C3-B528-F2F0-A0ED66B3CC74}"/>
              </a:ext>
            </a:extLst>
          </p:cNvPr>
          <p:cNvSpPr/>
          <p:nvPr/>
        </p:nvSpPr>
        <p:spPr>
          <a:xfrm>
            <a:off x="7184749" y="2791186"/>
            <a:ext cx="2798618" cy="249382"/>
          </a:xfrm>
          <a:prstGeom prst="rect">
            <a:avLst/>
          </a:prstGeom>
          <a:solidFill>
            <a:srgbClr val="EF1D2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75E3FC-C25A-2757-AE5D-379BF6DFC170}"/>
              </a:ext>
            </a:extLst>
          </p:cNvPr>
          <p:cNvSpPr/>
          <p:nvPr/>
        </p:nvSpPr>
        <p:spPr>
          <a:xfrm>
            <a:off x="5549772" y="3693814"/>
            <a:ext cx="591493" cy="787651"/>
          </a:xfrm>
          <a:prstGeom prst="roundRect">
            <a:avLst>
              <a:gd name="adj" fmla="val 7483"/>
            </a:avLst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7E0101-9CBF-F366-66C8-74FC161895A4}"/>
              </a:ext>
            </a:extLst>
          </p:cNvPr>
          <p:cNvSpPr/>
          <p:nvPr/>
        </p:nvSpPr>
        <p:spPr>
          <a:xfrm>
            <a:off x="10121859" y="2565695"/>
            <a:ext cx="591493" cy="787651"/>
          </a:xfrm>
          <a:prstGeom prst="roundRect">
            <a:avLst>
              <a:gd name="adj" fmla="val 7483"/>
            </a:avLst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78D925-A5C1-3DFF-CA67-86266F340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805" y="2674769"/>
            <a:ext cx="591493" cy="5914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523E5D-5576-8ED7-8B2C-DF92BC5B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771" y="3783339"/>
            <a:ext cx="591493" cy="5914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4D0C7A-13DF-1ED1-36F7-C2F345C6A20B}"/>
              </a:ext>
            </a:extLst>
          </p:cNvPr>
          <p:cNvSpPr/>
          <p:nvPr/>
        </p:nvSpPr>
        <p:spPr>
          <a:xfrm>
            <a:off x="7324253" y="1213164"/>
            <a:ext cx="144856" cy="16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27556B-7E79-7603-E1CA-F02588E7F7F9}"/>
              </a:ext>
            </a:extLst>
          </p:cNvPr>
          <p:cNvSpPr/>
          <p:nvPr/>
        </p:nvSpPr>
        <p:spPr>
          <a:xfrm>
            <a:off x="7983647" y="1240324"/>
            <a:ext cx="144856" cy="16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0F9732-2048-033F-0D2D-8CE1874B5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452" y="3817433"/>
            <a:ext cx="591493" cy="59149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431D08-73CE-4102-858C-D3F5EE912CB7}"/>
              </a:ext>
            </a:extLst>
          </p:cNvPr>
          <p:cNvSpPr/>
          <p:nvPr/>
        </p:nvSpPr>
        <p:spPr>
          <a:xfrm>
            <a:off x="7740713" y="3693814"/>
            <a:ext cx="1692998" cy="787651"/>
          </a:xfrm>
          <a:prstGeom prst="roundRect">
            <a:avLst>
              <a:gd name="adj" fmla="val 7483"/>
            </a:avLst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177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A Guenther</dc:creator>
  <cp:lastModifiedBy>Steven A Guenther</cp:lastModifiedBy>
  <cp:revision>3</cp:revision>
  <dcterms:created xsi:type="dcterms:W3CDTF">2025-09-04T11:09:18Z</dcterms:created>
  <dcterms:modified xsi:type="dcterms:W3CDTF">2025-09-04T13:44:27Z</dcterms:modified>
</cp:coreProperties>
</file>